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96D08-9819-4DE2-A318-035DC63B6C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0F8BC3C-05DD-4F9F-9AD8-4DF28FA0DBF4}">
      <dgm:prSet/>
      <dgm:spPr/>
      <dgm:t>
        <a:bodyPr/>
        <a:lstStyle/>
        <a:p>
          <a:pPr rtl="0"/>
          <a:r>
            <a:rPr lang="hr-HR"/>
            <a:t>Ožujak 2023 – izmjena Odluke o socijalnoj skrbi:</a:t>
          </a:r>
        </a:p>
      </dgm:t>
    </dgm:pt>
    <dgm:pt modelId="{28B31E80-636A-4E7A-954D-9C2BCFC2AE86}" type="parTrans" cxnId="{5121933B-1EC7-4170-8DED-732718AFF698}">
      <dgm:prSet/>
      <dgm:spPr/>
      <dgm:t>
        <a:bodyPr/>
        <a:lstStyle/>
        <a:p>
          <a:endParaRPr lang="en-US"/>
        </a:p>
      </dgm:t>
    </dgm:pt>
    <dgm:pt modelId="{6744AB58-16F4-42A2-9160-3E324D42ADAD}" type="sibTrans" cxnId="{5121933B-1EC7-4170-8DED-732718AFF698}">
      <dgm:prSet/>
      <dgm:spPr/>
      <dgm:t>
        <a:bodyPr/>
        <a:lstStyle/>
        <a:p>
          <a:endParaRPr lang="en-US"/>
        </a:p>
      </dgm:t>
    </dgm:pt>
    <dgm:pt modelId="{D0C162A7-5D15-4773-A5C1-BF63F913B197}">
      <dgm:prSet/>
      <dgm:spPr/>
      <dgm:t>
        <a:bodyPr/>
        <a:lstStyle/>
        <a:p>
          <a:pPr rtl="0"/>
          <a:r>
            <a:rPr lang="hr-HR"/>
            <a:t>povećanje cenzusa za ostvarivanje prava na novčanu naknadu umirovljenicima,</a:t>
          </a:r>
        </a:p>
      </dgm:t>
    </dgm:pt>
    <dgm:pt modelId="{D51DEC45-BCB8-43E2-B44D-439DC9514DDE}" type="parTrans" cxnId="{C0A3864B-EBB1-45F5-A2D1-C1372C4DADF7}">
      <dgm:prSet/>
      <dgm:spPr/>
      <dgm:t>
        <a:bodyPr/>
        <a:lstStyle/>
        <a:p>
          <a:endParaRPr lang="en-US"/>
        </a:p>
      </dgm:t>
    </dgm:pt>
    <dgm:pt modelId="{919A053B-C85A-49C9-9009-8065D50371FA}" type="sibTrans" cxnId="{C0A3864B-EBB1-45F5-A2D1-C1372C4DADF7}">
      <dgm:prSet/>
      <dgm:spPr/>
      <dgm:t>
        <a:bodyPr/>
        <a:lstStyle/>
        <a:p>
          <a:endParaRPr lang="en-US"/>
        </a:p>
      </dgm:t>
    </dgm:pt>
    <dgm:pt modelId="{450EED82-8C81-4DA1-9A12-8F6A7197677B}">
      <dgm:prSet/>
      <dgm:spPr/>
      <dgm:t>
        <a:bodyPr/>
        <a:lstStyle/>
        <a:p>
          <a:pPr rtl="0"/>
          <a:r>
            <a:rPr lang="hr-HR"/>
            <a:t>uvođenje četvrte skupine umirovljenika uz postojeće tri </a:t>
          </a:r>
        </a:p>
      </dgm:t>
    </dgm:pt>
    <dgm:pt modelId="{FE23AA03-2820-4B57-885D-E46AEF1FDC48}" type="parTrans" cxnId="{7FF1F79A-9971-4738-8BC7-F47AED8B497D}">
      <dgm:prSet/>
      <dgm:spPr/>
      <dgm:t>
        <a:bodyPr/>
        <a:lstStyle/>
        <a:p>
          <a:endParaRPr lang="en-US"/>
        </a:p>
      </dgm:t>
    </dgm:pt>
    <dgm:pt modelId="{28161B62-29B8-4797-BAA0-377A18FDADC0}" type="sibTrans" cxnId="{7FF1F79A-9971-4738-8BC7-F47AED8B497D}">
      <dgm:prSet/>
      <dgm:spPr/>
      <dgm:t>
        <a:bodyPr/>
        <a:lstStyle/>
        <a:p>
          <a:endParaRPr lang="en-US"/>
        </a:p>
      </dgm:t>
    </dgm:pt>
    <dgm:pt modelId="{C9FFED7E-8910-49C3-BD25-E1492B0B8935}">
      <dgm:prSet/>
      <dgm:spPr/>
      <dgm:t>
        <a:bodyPr/>
        <a:lstStyle/>
        <a:p>
          <a:pPr rtl="0"/>
          <a:r>
            <a:rPr lang="hr-HR"/>
            <a:t>nova razrada iznosa pomoći unutar skupina</a:t>
          </a:r>
        </a:p>
      </dgm:t>
    </dgm:pt>
    <dgm:pt modelId="{B89E5A5D-9233-4426-9B6D-B9CB2B1C1F9B}" type="parTrans" cxnId="{2FB00149-B050-477E-88F2-32786A1FD349}">
      <dgm:prSet/>
      <dgm:spPr/>
      <dgm:t>
        <a:bodyPr/>
        <a:lstStyle/>
        <a:p>
          <a:endParaRPr lang="en-US"/>
        </a:p>
      </dgm:t>
    </dgm:pt>
    <dgm:pt modelId="{4EB01EB1-EE6D-4163-B389-71142292E0EB}" type="sibTrans" cxnId="{2FB00149-B050-477E-88F2-32786A1FD349}">
      <dgm:prSet/>
      <dgm:spPr/>
      <dgm:t>
        <a:bodyPr/>
        <a:lstStyle/>
        <a:p>
          <a:endParaRPr lang="en-US"/>
        </a:p>
      </dgm:t>
    </dgm:pt>
    <dgm:pt modelId="{0F949B54-AADB-4D9C-B284-699F222419DB}">
      <dgm:prSet/>
      <dgm:spPr/>
      <dgm:t>
        <a:bodyPr/>
        <a:lstStyle/>
        <a:p>
          <a:pPr rtl="0"/>
          <a:r>
            <a:rPr lang="hr-HR"/>
            <a:t>Ožujak 2024 – bez izmjene Odluke o socijalnoj skrbi </a:t>
          </a:r>
        </a:p>
      </dgm:t>
    </dgm:pt>
    <dgm:pt modelId="{87869792-30BD-4E7A-8654-695731F0869C}" type="parTrans" cxnId="{471F74C6-EC72-4755-B471-7328EFCC2A3D}">
      <dgm:prSet/>
      <dgm:spPr/>
      <dgm:t>
        <a:bodyPr/>
        <a:lstStyle/>
        <a:p>
          <a:endParaRPr lang="en-US"/>
        </a:p>
      </dgm:t>
    </dgm:pt>
    <dgm:pt modelId="{EAABEF3D-AF0D-4C7C-B536-B9765346831D}" type="sibTrans" cxnId="{471F74C6-EC72-4755-B471-7328EFCC2A3D}">
      <dgm:prSet/>
      <dgm:spPr/>
      <dgm:t>
        <a:bodyPr/>
        <a:lstStyle/>
        <a:p>
          <a:endParaRPr lang="en-US"/>
        </a:p>
      </dgm:t>
    </dgm:pt>
    <dgm:pt modelId="{66AA98F2-D6A4-4EAD-9497-B9C29C8F263A}" type="pres">
      <dgm:prSet presAssocID="{36596D08-9819-4DE2-A318-035DC63B6C16}" presName="linear" presStyleCnt="0">
        <dgm:presLayoutVars>
          <dgm:animLvl val="lvl"/>
          <dgm:resizeHandles val="exact"/>
        </dgm:presLayoutVars>
      </dgm:prSet>
      <dgm:spPr/>
    </dgm:pt>
    <dgm:pt modelId="{F40D1B46-1986-4F86-81FC-0DEA62340825}" type="pres">
      <dgm:prSet presAssocID="{30F8BC3C-05DD-4F9F-9AD8-4DF28FA0DB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7F94964-7582-426E-8A63-531810DA5B38}" type="pres">
      <dgm:prSet presAssocID="{30F8BC3C-05DD-4F9F-9AD8-4DF28FA0DBF4}" presName="childText" presStyleLbl="revTx" presStyleIdx="0" presStyleCnt="1">
        <dgm:presLayoutVars>
          <dgm:bulletEnabled val="1"/>
        </dgm:presLayoutVars>
      </dgm:prSet>
      <dgm:spPr/>
    </dgm:pt>
    <dgm:pt modelId="{8AFF1697-0849-46E1-B732-112A9757DE81}" type="pres">
      <dgm:prSet presAssocID="{0F949B54-AADB-4D9C-B284-699F222419D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E148626-D2A8-4174-961B-5EC475F09308}" type="presOf" srcId="{36596D08-9819-4DE2-A318-035DC63B6C16}" destId="{66AA98F2-D6A4-4EAD-9497-B9C29C8F263A}" srcOrd="0" destOrd="0" presId="urn:microsoft.com/office/officeart/2005/8/layout/vList2"/>
    <dgm:cxn modelId="{C71F0027-DF54-4B2C-AD71-A0B6AA0E175F}" type="presOf" srcId="{30F8BC3C-05DD-4F9F-9AD8-4DF28FA0DBF4}" destId="{F40D1B46-1986-4F86-81FC-0DEA62340825}" srcOrd="0" destOrd="0" presId="urn:microsoft.com/office/officeart/2005/8/layout/vList2"/>
    <dgm:cxn modelId="{B1AA882E-1A43-4F94-B034-B37CED9C2BA9}" type="presOf" srcId="{450EED82-8C81-4DA1-9A12-8F6A7197677B}" destId="{27F94964-7582-426E-8A63-531810DA5B38}" srcOrd="0" destOrd="1" presId="urn:microsoft.com/office/officeart/2005/8/layout/vList2"/>
    <dgm:cxn modelId="{5121933B-1EC7-4170-8DED-732718AFF698}" srcId="{36596D08-9819-4DE2-A318-035DC63B6C16}" destId="{30F8BC3C-05DD-4F9F-9AD8-4DF28FA0DBF4}" srcOrd="0" destOrd="0" parTransId="{28B31E80-636A-4E7A-954D-9C2BCFC2AE86}" sibTransId="{6744AB58-16F4-42A2-9160-3E324D42ADAD}"/>
    <dgm:cxn modelId="{86FBBA3E-2DED-4DD6-8A30-FD2F6A5CE72B}" type="presOf" srcId="{0F949B54-AADB-4D9C-B284-699F222419DB}" destId="{8AFF1697-0849-46E1-B732-112A9757DE81}" srcOrd="0" destOrd="0" presId="urn:microsoft.com/office/officeart/2005/8/layout/vList2"/>
    <dgm:cxn modelId="{2FB00149-B050-477E-88F2-32786A1FD349}" srcId="{30F8BC3C-05DD-4F9F-9AD8-4DF28FA0DBF4}" destId="{C9FFED7E-8910-49C3-BD25-E1492B0B8935}" srcOrd="2" destOrd="0" parTransId="{B89E5A5D-9233-4426-9B6D-B9CB2B1C1F9B}" sibTransId="{4EB01EB1-EE6D-4163-B389-71142292E0EB}"/>
    <dgm:cxn modelId="{C0A3864B-EBB1-45F5-A2D1-C1372C4DADF7}" srcId="{30F8BC3C-05DD-4F9F-9AD8-4DF28FA0DBF4}" destId="{D0C162A7-5D15-4773-A5C1-BF63F913B197}" srcOrd="0" destOrd="0" parTransId="{D51DEC45-BCB8-43E2-B44D-439DC9514DDE}" sibTransId="{919A053B-C85A-49C9-9009-8065D50371FA}"/>
    <dgm:cxn modelId="{7FF1F79A-9971-4738-8BC7-F47AED8B497D}" srcId="{30F8BC3C-05DD-4F9F-9AD8-4DF28FA0DBF4}" destId="{450EED82-8C81-4DA1-9A12-8F6A7197677B}" srcOrd="1" destOrd="0" parTransId="{FE23AA03-2820-4B57-885D-E46AEF1FDC48}" sibTransId="{28161B62-29B8-4797-BAA0-377A18FDADC0}"/>
    <dgm:cxn modelId="{711A7AAD-0471-48D6-A361-923D368353CB}" type="presOf" srcId="{D0C162A7-5D15-4773-A5C1-BF63F913B197}" destId="{27F94964-7582-426E-8A63-531810DA5B38}" srcOrd="0" destOrd="0" presId="urn:microsoft.com/office/officeart/2005/8/layout/vList2"/>
    <dgm:cxn modelId="{471F74C6-EC72-4755-B471-7328EFCC2A3D}" srcId="{36596D08-9819-4DE2-A318-035DC63B6C16}" destId="{0F949B54-AADB-4D9C-B284-699F222419DB}" srcOrd="1" destOrd="0" parTransId="{87869792-30BD-4E7A-8654-695731F0869C}" sibTransId="{EAABEF3D-AF0D-4C7C-B536-B9765346831D}"/>
    <dgm:cxn modelId="{613F45D6-93DA-478C-A78B-388954204140}" type="presOf" srcId="{C9FFED7E-8910-49C3-BD25-E1492B0B8935}" destId="{27F94964-7582-426E-8A63-531810DA5B38}" srcOrd="0" destOrd="2" presId="urn:microsoft.com/office/officeart/2005/8/layout/vList2"/>
    <dgm:cxn modelId="{F37AA427-6A8C-40D7-A25A-D00E6B786255}" type="presParOf" srcId="{66AA98F2-D6A4-4EAD-9497-B9C29C8F263A}" destId="{F40D1B46-1986-4F86-81FC-0DEA62340825}" srcOrd="0" destOrd="0" presId="urn:microsoft.com/office/officeart/2005/8/layout/vList2"/>
    <dgm:cxn modelId="{0DF31943-F9C0-45C6-AC03-9DBC01EE61EF}" type="presParOf" srcId="{66AA98F2-D6A4-4EAD-9497-B9C29C8F263A}" destId="{27F94964-7582-426E-8A63-531810DA5B38}" srcOrd="1" destOrd="0" presId="urn:microsoft.com/office/officeart/2005/8/layout/vList2"/>
    <dgm:cxn modelId="{C5480EB3-11E3-48BE-B1B4-9697319260F1}" type="presParOf" srcId="{66AA98F2-D6A4-4EAD-9497-B9C29C8F263A}" destId="{8AFF1697-0849-46E1-B732-112A9757DE8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4452CA-C7F0-4414-A6EA-B4C2A22AD0D5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CEC7E91C-AFC4-4A53-8B1C-B2AD6328BC57}">
      <dgm:prSet phldrT="[Text]" custT="1"/>
      <dgm:spPr/>
      <dgm:t>
        <a:bodyPr/>
        <a:lstStyle/>
        <a:p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VELIKI BROJ PREDMETA</a:t>
          </a:r>
          <a:endParaRPr lang="en-US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31EB7F-3F47-486F-B938-3EF8104B4E8C}" type="parTrans" cxnId="{C844A8FD-7C1E-42F9-A831-0208173832DC}">
      <dgm:prSet/>
      <dgm:spPr/>
      <dgm:t>
        <a:bodyPr/>
        <a:lstStyle/>
        <a:p>
          <a:endParaRPr lang="en-US"/>
        </a:p>
      </dgm:t>
    </dgm:pt>
    <dgm:pt modelId="{6E405EA0-7BBA-45B8-A14D-DE4FE51D6CEB}" type="sibTrans" cxnId="{C844A8FD-7C1E-42F9-A831-0208173832DC}">
      <dgm:prSet/>
      <dgm:spPr/>
      <dgm:t>
        <a:bodyPr/>
        <a:lstStyle/>
        <a:p>
          <a:endParaRPr lang="en-US"/>
        </a:p>
      </dgm:t>
    </dgm:pt>
    <dgm:pt modelId="{8302906A-3B4D-4D7A-8FE5-9B65965C279F}">
      <dgm:prSet phldrT="[Text]" custT="1"/>
      <dgm:spPr/>
      <dgm:t>
        <a:bodyPr/>
        <a:lstStyle/>
        <a:p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MALI BROJ DJELATNIKA</a:t>
          </a:r>
          <a:endParaRPr lang="en-US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6B2CE6-C967-4A10-B6A2-EE76C7E58026}" type="parTrans" cxnId="{FFECE78A-90FF-47C6-8FD8-25CE6D02D9F9}">
      <dgm:prSet/>
      <dgm:spPr/>
      <dgm:t>
        <a:bodyPr/>
        <a:lstStyle/>
        <a:p>
          <a:endParaRPr lang="en-US"/>
        </a:p>
      </dgm:t>
    </dgm:pt>
    <dgm:pt modelId="{29720083-9F30-41ED-B465-D6A716AA2D81}" type="sibTrans" cxnId="{FFECE78A-90FF-47C6-8FD8-25CE6D02D9F9}">
      <dgm:prSet/>
      <dgm:spPr/>
      <dgm:t>
        <a:bodyPr/>
        <a:lstStyle/>
        <a:p>
          <a:endParaRPr lang="en-US"/>
        </a:p>
      </dgm:t>
    </dgm:pt>
    <dgm:pt modelId="{9528EB20-2550-4C33-8EBD-E7CED15C5018}">
      <dgm:prSet phldrT="[Text]" custT="1"/>
      <dgm:spPr/>
      <dgm:t>
        <a:bodyPr/>
        <a:lstStyle/>
        <a:p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SPORA OBRADA ZAHTJEVA</a:t>
          </a:r>
        </a:p>
        <a:p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NEEFIKASNA KONTROLA PROVEDBE</a:t>
          </a:r>
          <a:endParaRPr lang="en-US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80B11B-1D1A-46BE-B5DA-10F10E1FC068}" type="parTrans" cxnId="{FB928C8B-93BB-418F-8FF7-E132D179F02F}">
      <dgm:prSet/>
      <dgm:spPr/>
      <dgm:t>
        <a:bodyPr/>
        <a:lstStyle/>
        <a:p>
          <a:endParaRPr lang="en-US"/>
        </a:p>
      </dgm:t>
    </dgm:pt>
    <dgm:pt modelId="{1FDE34C0-DED9-4017-8989-5DB4EBCC151F}" type="sibTrans" cxnId="{FB928C8B-93BB-418F-8FF7-E132D179F02F}">
      <dgm:prSet/>
      <dgm:spPr/>
      <dgm:t>
        <a:bodyPr/>
        <a:lstStyle/>
        <a:p>
          <a:endParaRPr lang="en-US"/>
        </a:p>
      </dgm:t>
    </dgm:pt>
    <dgm:pt modelId="{6755DC4A-654B-4F05-AE01-FB4F9CA761E4}" type="pres">
      <dgm:prSet presAssocID="{204452CA-C7F0-4414-A6EA-B4C2A22AD0D5}" presName="linearFlow" presStyleCnt="0">
        <dgm:presLayoutVars>
          <dgm:dir/>
          <dgm:resizeHandles val="exact"/>
        </dgm:presLayoutVars>
      </dgm:prSet>
      <dgm:spPr/>
    </dgm:pt>
    <dgm:pt modelId="{EF4659F2-AC65-4F86-AFD7-A79DA9CB6CB1}" type="pres">
      <dgm:prSet presAssocID="{CEC7E91C-AFC4-4A53-8B1C-B2AD6328BC57}" presName="node" presStyleLbl="node1" presStyleIdx="0" presStyleCnt="3">
        <dgm:presLayoutVars>
          <dgm:bulletEnabled val="1"/>
        </dgm:presLayoutVars>
      </dgm:prSet>
      <dgm:spPr/>
    </dgm:pt>
    <dgm:pt modelId="{8AC07274-EF5F-43E3-BA21-37E72064FB25}" type="pres">
      <dgm:prSet presAssocID="{6E405EA0-7BBA-45B8-A14D-DE4FE51D6CEB}" presName="spacerL" presStyleCnt="0"/>
      <dgm:spPr/>
    </dgm:pt>
    <dgm:pt modelId="{0244A0BB-5C03-4620-B5DC-503DB6E52377}" type="pres">
      <dgm:prSet presAssocID="{6E405EA0-7BBA-45B8-A14D-DE4FE51D6CEB}" presName="sibTrans" presStyleLbl="sibTrans2D1" presStyleIdx="0" presStyleCnt="2"/>
      <dgm:spPr/>
    </dgm:pt>
    <dgm:pt modelId="{1A941EAC-A0ED-48A3-A683-D856528D8918}" type="pres">
      <dgm:prSet presAssocID="{6E405EA0-7BBA-45B8-A14D-DE4FE51D6CEB}" presName="spacerR" presStyleCnt="0"/>
      <dgm:spPr/>
    </dgm:pt>
    <dgm:pt modelId="{14107F0E-1B58-476F-AB54-CFCE7065A84A}" type="pres">
      <dgm:prSet presAssocID="{8302906A-3B4D-4D7A-8FE5-9B65965C279F}" presName="node" presStyleLbl="node1" presStyleIdx="1" presStyleCnt="3">
        <dgm:presLayoutVars>
          <dgm:bulletEnabled val="1"/>
        </dgm:presLayoutVars>
      </dgm:prSet>
      <dgm:spPr/>
    </dgm:pt>
    <dgm:pt modelId="{5D790EC0-BC07-4BDC-8EF4-CC752B5C91E9}" type="pres">
      <dgm:prSet presAssocID="{29720083-9F30-41ED-B465-D6A716AA2D81}" presName="spacerL" presStyleCnt="0"/>
      <dgm:spPr/>
    </dgm:pt>
    <dgm:pt modelId="{3BB83A5F-0D54-4388-BED0-91FCA73208F6}" type="pres">
      <dgm:prSet presAssocID="{29720083-9F30-41ED-B465-D6A716AA2D81}" presName="sibTrans" presStyleLbl="sibTrans2D1" presStyleIdx="1" presStyleCnt="2"/>
      <dgm:spPr/>
    </dgm:pt>
    <dgm:pt modelId="{7B80ABD1-68D4-4118-A399-292BED65C38C}" type="pres">
      <dgm:prSet presAssocID="{29720083-9F30-41ED-B465-D6A716AA2D81}" presName="spacerR" presStyleCnt="0"/>
      <dgm:spPr/>
    </dgm:pt>
    <dgm:pt modelId="{BDF2164E-F145-4EFC-A3AF-570892374525}" type="pres">
      <dgm:prSet presAssocID="{9528EB20-2550-4C33-8EBD-E7CED15C5018}" presName="node" presStyleLbl="node1" presStyleIdx="2" presStyleCnt="3">
        <dgm:presLayoutVars>
          <dgm:bulletEnabled val="1"/>
        </dgm:presLayoutVars>
      </dgm:prSet>
      <dgm:spPr/>
    </dgm:pt>
  </dgm:ptLst>
  <dgm:cxnLst>
    <dgm:cxn modelId="{D992980E-9C3B-4873-9622-7CCDC5910521}" type="presOf" srcId="{CEC7E91C-AFC4-4A53-8B1C-B2AD6328BC57}" destId="{EF4659F2-AC65-4F86-AFD7-A79DA9CB6CB1}" srcOrd="0" destOrd="0" presId="urn:microsoft.com/office/officeart/2005/8/layout/equation1"/>
    <dgm:cxn modelId="{114A4426-0DDC-4F89-8699-13DE5982860E}" type="presOf" srcId="{6E405EA0-7BBA-45B8-A14D-DE4FE51D6CEB}" destId="{0244A0BB-5C03-4620-B5DC-503DB6E52377}" srcOrd="0" destOrd="0" presId="urn:microsoft.com/office/officeart/2005/8/layout/equation1"/>
    <dgm:cxn modelId="{3C3C9686-5CA7-4D57-B6DA-CEB9D34585DB}" type="presOf" srcId="{29720083-9F30-41ED-B465-D6A716AA2D81}" destId="{3BB83A5F-0D54-4388-BED0-91FCA73208F6}" srcOrd="0" destOrd="0" presId="urn:microsoft.com/office/officeart/2005/8/layout/equation1"/>
    <dgm:cxn modelId="{FFECE78A-90FF-47C6-8FD8-25CE6D02D9F9}" srcId="{204452CA-C7F0-4414-A6EA-B4C2A22AD0D5}" destId="{8302906A-3B4D-4D7A-8FE5-9B65965C279F}" srcOrd="1" destOrd="0" parTransId="{B46B2CE6-C967-4A10-B6A2-EE76C7E58026}" sibTransId="{29720083-9F30-41ED-B465-D6A716AA2D81}"/>
    <dgm:cxn modelId="{FB928C8B-93BB-418F-8FF7-E132D179F02F}" srcId="{204452CA-C7F0-4414-A6EA-B4C2A22AD0D5}" destId="{9528EB20-2550-4C33-8EBD-E7CED15C5018}" srcOrd="2" destOrd="0" parTransId="{C280B11B-1D1A-46BE-B5DA-10F10E1FC068}" sibTransId="{1FDE34C0-DED9-4017-8989-5DB4EBCC151F}"/>
    <dgm:cxn modelId="{FFD97B9F-340D-4DDC-AEB1-F78FB3924A98}" type="presOf" srcId="{9528EB20-2550-4C33-8EBD-E7CED15C5018}" destId="{BDF2164E-F145-4EFC-A3AF-570892374525}" srcOrd="0" destOrd="0" presId="urn:microsoft.com/office/officeart/2005/8/layout/equation1"/>
    <dgm:cxn modelId="{26510BA1-7D64-458B-9C2A-2BCF621CDDE8}" type="presOf" srcId="{8302906A-3B4D-4D7A-8FE5-9B65965C279F}" destId="{14107F0E-1B58-476F-AB54-CFCE7065A84A}" srcOrd="0" destOrd="0" presId="urn:microsoft.com/office/officeart/2005/8/layout/equation1"/>
    <dgm:cxn modelId="{9A0337E0-9DB4-499E-9D1E-1D2A0C61E0CB}" type="presOf" srcId="{204452CA-C7F0-4414-A6EA-B4C2A22AD0D5}" destId="{6755DC4A-654B-4F05-AE01-FB4F9CA761E4}" srcOrd="0" destOrd="0" presId="urn:microsoft.com/office/officeart/2005/8/layout/equation1"/>
    <dgm:cxn modelId="{C844A8FD-7C1E-42F9-A831-0208173832DC}" srcId="{204452CA-C7F0-4414-A6EA-B4C2A22AD0D5}" destId="{CEC7E91C-AFC4-4A53-8B1C-B2AD6328BC57}" srcOrd="0" destOrd="0" parTransId="{6D31EB7F-3F47-486F-B938-3EF8104B4E8C}" sibTransId="{6E405EA0-7BBA-45B8-A14D-DE4FE51D6CEB}"/>
    <dgm:cxn modelId="{BE4145C1-107F-4CB3-807D-0AD0ABFE6013}" type="presParOf" srcId="{6755DC4A-654B-4F05-AE01-FB4F9CA761E4}" destId="{EF4659F2-AC65-4F86-AFD7-A79DA9CB6CB1}" srcOrd="0" destOrd="0" presId="urn:microsoft.com/office/officeart/2005/8/layout/equation1"/>
    <dgm:cxn modelId="{A49BB8CA-131F-4458-9233-2BBC691DDE6B}" type="presParOf" srcId="{6755DC4A-654B-4F05-AE01-FB4F9CA761E4}" destId="{8AC07274-EF5F-43E3-BA21-37E72064FB25}" srcOrd="1" destOrd="0" presId="urn:microsoft.com/office/officeart/2005/8/layout/equation1"/>
    <dgm:cxn modelId="{80F58658-4573-46BF-9FEE-E7A763A7FD9F}" type="presParOf" srcId="{6755DC4A-654B-4F05-AE01-FB4F9CA761E4}" destId="{0244A0BB-5C03-4620-B5DC-503DB6E52377}" srcOrd="2" destOrd="0" presId="urn:microsoft.com/office/officeart/2005/8/layout/equation1"/>
    <dgm:cxn modelId="{19F0514C-9176-4B8C-9745-17CCD1317539}" type="presParOf" srcId="{6755DC4A-654B-4F05-AE01-FB4F9CA761E4}" destId="{1A941EAC-A0ED-48A3-A683-D856528D8918}" srcOrd="3" destOrd="0" presId="urn:microsoft.com/office/officeart/2005/8/layout/equation1"/>
    <dgm:cxn modelId="{7377CBF4-5053-4693-9207-276A1CDA90F5}" type="presParOf" srcId="{6755DC4A-654B-4F05-AE01-FB4F9CA761E4}" destId="{14107F0E-1B58-476F-AB54-CFCE7065A84A}" srcOrd="4" destOrd="0" presId="urn:microsoft.com/office/officeart/2005/8/layout/equation1"/>
    <dgm:cxn modelId="{64465144-9CB0-4CD8-A741-F22F251072F6}" type="presParOf" srcId="{6755DC4A-654B-4F05-AE01-FB4F9CA761E4}" destId="{5D790EC0-BC07-4BDC-8EF4-CC752B5C91E9}" srcOrd="5" destOrd="0" presId="urn:microsoft.com/office/officeart/2005/8/layout/equation1"/>
    <dgm:cxn modelId="{1E427118-0D71-4D51-B728-3D6EF8E74C4A}" type="presParOf" srcId="{6755DC4A-654B-4F05-AE01-FB4F9CA761E4}" destId="{3BB83A5F-0D54-4388-BED0-91FCA73208F6}" srcOrd="6" destOrd="0" presId="urn:microsoft.com/office/officeart/2005/8/layout/equation1"/>
    <dgm:cxn modelId="{6E6BA2D9-9FDE-4A22-8ED2-EE4CF9CA9E42}" type="presParOf" srcId="{6755DC4A-654B-4F05-AE01-FB4F9CA761E4}" destId="{7B80ABD1-68D4-4118-A399-292BED65C38C}" srcOrd="7" destOrd="0" presId="urn:microsoft.com/office/officeart/2005/8/layout/equation1"/>
    <dgm:cxn modelId="{EE540236-C89B-4657-BB5F-6C6888996886}" type="presParOf" srcId="{6755DC4A-654B-4F05-AE01-FB4F9CA761E4}" destId="{BDF2164E-F145-4EFC-A3AF-57089237452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CF3B73-7EF0-402A-BFC3-D08C5EF827D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B111415-C5C1-470D-9A77-B0F10F8DCCD0}">
      <dgm:prSet/>
      <dgm:spPr/>
      <dgm:t>
        <a:bodyPr/>
        <a:lstStyle/>
        <a:p>
          <a:pPr rtl="0"/>
          <a:r>
            <a:rPr lang="hr-HR"/>
            <a:t>2016.godine Gradski ured za socijalnu zaštitu, zdravstvo, branitelje i osobe s invaliditetom u suradnji s informatičkom kućom Apis it d.o.o. izrađuje web program – </a:t>
          </a:r>
          <a:r>
            <a:rPr lang="hr-HR" i="1"/>
            <a:t>Socijalni program </a:t>
          </a:r>
          <a:endParaRPr lang="hr-HR"/>
        </a:p>
      </dgm:t>
    </dgm:pt>
    <dgm:pt modelId="{1489EBFC-8D9E-4CF0-811D-8AD4FA8171AD}" type="parTrans" cxnId="{CA448796-8A6F-4800-8C4C-F59ED4C1A1BB}">
      <dgm:prSet/>
      <dgm:spPr/>
      <dgm:t>
        <a:bodyPr/>
        <a:lstStyle/>
        <a:p>
          <a:endParaRPr lang="en-US"/>
        </a:p>
      </dgm:t>
    </dgm:pt>
    <dgm:pt modelId="{2DAE896F-2F32-4B03-8087-0FD471E65DD6}" type="sibTrans" cxnId="{CA448796-8A6F-4800-8C4C-F59ED4C1A1BB}">
      <dgm:prSet/>
      <dgm:spPr/>
      <dgm:t>
        <a:bodyPr/>
        <a:lstStyle/>
        <a:p>
          <a:endParaRPr lang="en-US"/>
        </a:p>
      </dgm:t>
    </dgm:pt>
    <dgm:pt modelId="{5256344C-1880-4C0E-B19D-0CC255416F75}" type="pres">
      <dgm:prSet presAssocID="{5ACF3B73-7EF0-402A-BFC3-D08C5EF827D2}" presName="linear" presStyleCnt="0">
        <dgm:presLayoutVars>
          <dgm:animLvl val="lvl"/>
          <dgm:resizeHandles val="exact"/>
        </dgm:presLayoutVars>
      </dgm:prSet>
      <dgm:spPr/>
    </dgm:pt>
    <dgm:pt modelId="{C07EA734-662C-4573-9556-A0E3ADC655E6}" type="pres">
      <dgm:prSet presAssocID="{4B111415-C5C1-470D-9A77-B0F10F8DCCD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5764A30-53A0-48C1-BE86-D6E973F39029}" type="presOf" srcId="{5ACF3B73-7EF0-402A-BFC3-D08C5EF827D2}" destId="{5256344C-1880-4C0E-B19D-0CC255416F75}" srcOrd="0" destOrd="0" presId="urn:microsoft.com/office/officeart/2005/8/layout/vList2"/>
    <dgm:cxn modelId="{74FCC33E-360E-46BE-90ED-7215FB0D58F2}" type="presOf" srcId="{4B111415-C5C1-470D-9A77-B0F10F8DCCD0}" destId="{C07EA734-662C-4573-9556-A0E3ADC655E6}" srcOrd="0" destOrd="0" presId="urn:microsoft.com/office/officeart/2005/8/layout/vList2"/>
    <dgm:cxn modelId="{CA448796-8A6F-4800-8C4C-F59ED4C1A1BB}" srcId="{5ACF3B73-7EF0-402A-BFC3-D08C5EF827D2}" destId="{4B111415-C5C1-470D-9A77-B0F10F8DCCD0}" srcOrd="0" destOrd="0" parTransId="{1489EBFC-8D9E-4CF0-811D-8AD4FA8171AD}" sibTransId="{2DAE896F-2F32-4B03-8087-0FD471E65DD6}"/>
    <dgm:cxn modelId="{739C5609-538A-4BA9-B64A-32F7F88EFFBE}" type="presParOf" srcId="{5256344C-1880-4C0E-B19D-0CC255416F75}" destId="{C07EA734-662C-4573-9556-A0E3ADC655E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D71829-E835-4866-B734-27219AF3967F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47C66F-E2E1-4794-B60C-F268B1AAC59B}">
      <dgm:prSet/>
      <dgm:spPr/>
      <dgm:t>
        <a:bodyPr/>
        <a:lstStyle/>
        <a:p>
          <a:pPr rtl="0"/>
          <a:endParaRPr lang="hr-HR"/>
        </a:p>
      </dgm:t>
    </dgm:pt>
    <dgm:pt modelId="{7F307B94-1A55-4132-AFDE-E883FB7FD3B2}" type="parTrans" cxnId="{8C157904-96C2-4335-A76F-088A36B7523F}">
      <dgm:prSet/>
      <dgm:spPr/>
      <dgm:t>
        <a:bodyPr/>
        <a:lstStyle/>
        <a:p>
          <a:endParaRPr lang="en-US"/>
        </a:p>
      </dgm:t>
    </dgm:pt>
    <dgm:pt modelId="{56E5E248-A4AC-40B3-8A21-46CFE8858174}" type="sibTrans" cxnId="{8C157904-96C2-4335-A76F-088A36B7523F}">
      <dgm:prSet/>
      <dgm:spPr/>
      <dgm:t>
        <a:bodyPr/>
        <a:lstStyle/>
        <a:p>
          <a:endParaRPr lang="en-US"/>
        </a:p>
      </dgm:t>
    </dgm:pt>
    <dgm:pt modelId="{59A65142-A5E8-4EE6-9AC5-47CD4662A159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Unificiranost - sve vrste novčanih naknada i socijalnih usluga na jednoj platformi (Socijalni programi)</a:t>
          </a:r>
        </a:p>
      </dgm:t>
    </dgm:pt>
    <dgm:pt modelId="{DEB7EE20-973A-4128-BA41-F3A716623249}" type="parTrans" cxnId="{838E1C06-4EA5-42DD-B761-C366CC1D184B}">
      <dgm:prSet/>
      <dgm:spPr/>
      <dgm:t>
        <a:bodyPr/>
        <a:lstStyle/>
        <a:p>
          <a:endParaRPr lang="en-US"/>
        </a:p>
      </dgm:t>
    </dgm:pt>
    <dgm:pt modelId="{99EC28DC-EE42-4721-A217-372B01DCAE27}" type="sibTrans" cxnId="{838E1C06-4EA5-42DD-B761-C366CC1D184B}">
      <dgm:prSet/>
      <dgm:spPr/>
      <dgm:t>
        <a:bodyPr/>
        <a:lstStyle/>
        <a:p>
          <a:endParaRPr lang="en-US"/>
        </a:p>
      </dgm:t>
    </dgm:pt>
    <dgm:pt modelId="{C838A0EE-2434-4302-9129-D6E09BB450E3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Umrežavanje kao veći stupanj među-institucijske suradnje i koordinacije:</a:t>
          </a:r>
        </a:p>
      </dgm:t>
    </dgm:pt>
    <dgm:pt modelId="{3E211515-56AE-47AA-AAE4-B8EDFE88DE35}" type="parTrans" cxnId="{A6E12144-10EC-48BE-9DD0-81785A174D48}">
      <dgm:prSet/>
      <dgm:spPr/>
      <dgm:t>
        <a:bodyPr/>
        <a:lstStyle/>
        <a:p>
          <a:endParaRPr lang="en-US"/>
        </a:p>
      </dgm:t>
    </dgm:pt>
    <dgm:pt modelId="{6CB8B63A-D996-41DD-AD6B-903EF2F6436A}" type="sibTrans" cxnId="{A6E12144-10EC-48BE-9DD0-81785A174D48}">
      <dgm:prSet/>
      <dgm:spPr/>
      <dgm:t>
        <a:bodyPr/>
        <a:lstStyle/>
        <a:p>
          <a:endParaRPr lang="en-US"/>
        </a:p>
      </dgm:t>
    </dgm:pt>
    <dgm:pt modelId="{4BA72ACB-DD85-412B-99C0-C4C5BBE2A93D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Povezivanje sa sustavom e-Građani – e-socijalna prava</a:t>
          </a:r>
        </a:p>
      </dgm:t>
    </dgm:pt>
    <dgm:pt modelId="{9D27945B-48FC-48C7-BB9A-4438A319ABEF}" type="parTrans" cxnId="{8CDFCFFF-C2B1-4EC9-AA01-2F8906C75428}">
      <dgm:prSet/>
      <dgm:spPr/>
      <dgm:t>
        <a:bodyPr/>
        <a:lstStyle/>
        <a:p>
          <a:endParaRPr lang="en-US"/>
        </a:p>
      </dgm:t>
    </dgm:pt>
    <dgm:pt modelId="{52FE25F3-FD38-4AE3-B120-3ED290E34954}" type="sibTrans" cxnId="{8CDFCFFF-C2B1-4EC9-AA01-2F8906C75428}">
      <dgm:prSet/>
      <dgm:spPr/>
      <dgm:t>
        <a:bodyPr/>
        <a:lstStyle/>
        <a:p>
          <a:endParaRPr lang="en-US"/>
        </a:p>
      </dgm:t>
    </dgm:pt>
    <dgm:pt modelId="{0FA16C35-F094-4F17-AF42-80F12E562426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Povezivanje sa </a:t>
          </a:r>
          <a:r>
            <a:rPr lang="hr-HR" sz="1000" dirty="0" err="1">
              <a:latin typeface="Calibri" panose="020F0502020204030204" pitchFamily="34" charset="0"/>
              <a:cs typeface="Calibri" panose="020F0502020204030204" pitchFamily="34" charset="0"/>
            </a:rPr>
            <a:t>SocSkrb</a:t>
          </a:r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 aplikacijom</a:t>
          </a:r>
        </a:p>
      </dgm:t>
    </dgm:pt>
    <dgm:pt modelId="{CE00753F-15EE-4C71-A84F-D63FC4C3E802}" type="parTrans" cxnId="{ED1647AC-0672-471D-A889-371642544458}">
      <dgm:prSet/>
      <dgm:spPr/>
      <dgm:t>
        <a:bodyPr/>
        <a:lstStyle/>
        <a:p>
          <a:endParaRPr lang="en-US"/>
        </a:p>
      </dgm:t>
    </dgm:pt>
    <dgm:pt modelId="{CCAFB099-9E30-46AF-9150-CDE856051AE2}" type="sibTrans" cxnId="{ED1647AC-0672-471D-A889-371642544458}">
      <dgm:prSet/>
      <dgm:spPr/>
      <dgm:t>
        <a:bodyPr/>
        <a:lstStyle/>
        <a:p>
          <a:endParaRPr lang="en-US"/>
        </a:p>
      </dgm:t>
    </dgm:pt>
    <dgm:pt modelId="{B43589F9-E929-454E-914B-661095EBF737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Povezivanje sa sustavom FINA-e</a:t>
          </a:r>
        </a:p>
      </dgm:t>
    </dgm:pt>
    <dgm:pt modelId="{CDDEF7E5-A409-44B6-A074-204C3F4F708F}" type="parTrans" cxnId="{FABD023E-456B-40A7-B769-90B62D72D202}">
      <dgm:prSet/>
      <dgm:spPr/>
      <dgm:t>
        <a:bodyPr/>
        <a:lstStyle/>
        <a:p>
          <a:endParaRPr lang="en-US"/>
        </a:p>
      </dgm:t>
    </dgm:pt>
    <dgm:pt modelId="{C3F0F4AF-6525-44F0-8525-68596FD53ECD}" type="sibTrans" cxnId="{FABD023E-456B-40A7-B769-90B62D72D202}">
      <dgm:prSet/>
      <dgm:spPr/>
      <dgm:t>
        <a:bodyPr/>
        <a:lstStyle/>
        <a:p>
          <a:endParaRPr lang="en-US"/>
        </a:p>
      </dgm:t>
    </dgm:pt>
    <dgm:pt modelId="{C1266A02-90B1-430C-A41B-046B4C63A18D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Digitalizacija prava na zdravstvenu zaštitu</a:t>
          </a:r>
        </a:p>
      </dgm:t>
    </dgm:pt>
    <dgm:pt modelId="{2476D6B6-74A8-4DB5-AFB1-4A7FDF6B271C}" type="parTrans" cxnId="{567CD942-29B1-4140-9734-1A6DFA370E68}">
      <dgm:prSet/>
      <dgm:spPr/>
      <dgm:t>
        <a:bodyPr/>
        <a:lstStyle/>
        <a:p>
          <a:endParaRPr lang="en-US"/>
        </a:p>
      </dgm:t>
    </dgm:pt>
    <dgm:pt modelId="{3A929C30-D30A-4EF9-A7F5-1B2B44BD8D3D}" type="sibTrans" cxnId="{567CD942-29B1-4140-9734-1A6DFA370E68}">
      <dgm:prSet/>
      <dgm:spPr/>
      <dgm:t>
        <a:bodyPr/>
        <a:lstStyle/>
        <a:p>
          <a:endParaRPr lang="en-US"/>
        </a:p>
      </dgm:t>
    </dgm:pt>
    <dgm:pt modelId="{BD933DC1-B525-4602-866B-C1073392F02A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Povezivanje sa sustavom HZZO-a</a:t>
          </a:r>
        </a:p>
      </dgm:t>
    </dgm:pt>
    <dgm:pt modelId="{8BD74FEF-7EDF-44B6-9B51-5D6D5A2A4ED9}" type="parTrans" cxnId="{8DCF1D1A-04EE-4118-8E1D-98CD4C556746}">
      <dgm:prSet/>
      <dgm:spPr/>
      <dgm:t>
        <a:bodyPr/>
        <a:lstStyle/>
        <a:p>
          <a:endParaRPr lang="en-US"/>
        </a:p>
      </dgm:t>
    </dgm:pt>
    <dgm:pt modelId="{94C5CE07-E773-4422-9C90-E9948734AAD9}" type="sibTrans" cxnId="{8DCF1D1A-04EE-4118-8E1D-98CD4C556746}">
      <dgm:prSet/>
      <dgm:spPr/>
      <dgm:t>
        <a:bodyPr/>
        <a:lstStyle/>
        <a:p>
          <a:endParaRPr lang="en-US"/>
        </a:p>
      </dgm:t>
    </dgm:pt>
    <dgm:pt modelId="{748210C8-5BF1-4AD3-A38C-4B0BC8324A22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Online izdanje tiskanice za zdravstvenu zaštitu – zelena i digitalna tranzicija</a:t>
          </a:r>
        </a:p>
      </dgm:t>
    </dgm:pt>
    <dgm:pt modelId="{BBDE81A2-70FB-4649-AAB5-B1BB944921A9}" type="parTrans" cxnId="{5C52BD53-563C-4891-BF92-5F82AC4095FF}">
      <dgm:prSet/>
      <dgm:spPr/>
      <dgm:t>
        <a:bodyPr/>
        <a:lstStyle/>
        <a:p>
          <a:endParaRPr lang="en-US"/>
        </a:p>
      </dgm:t>
    </dgm:pt>
    <dgm:pt modelId="{2790BEF6-9CCE-4D33-9936-FE809AAC53C6}" type="sibTrans" cxnId="{5C52BD53-563C-4891-BF92-5F82AC4095FF}">
      <dgm:prSet/>
      <dgm:spPr/>
      <dgm:t>
        <a:bodyPr/>
        <a:lstStyle/>
        <a:p>
          <a:endParaRPr lang="en-US"/>
        </a:p>
      </dgm:t>
    </dgm:pt>
    <dgm:pt modelId="{E7E3FCC2-6586-49F8-9F9F-559386380865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Mogućnost hibridnog načina rada – na daljinu i u uredima</a:t>
          </a:r>
        </a:p>
      </dgm:t>
    </dgm:pt>
    <dgm:pt modelId="{17727D7C-ED28-4E20-BF12-ED8696C18584}" type="parTrans" cxnId="{22BBF1DA-25EB-4C02-A1AE-342370F47095}">
      <dgm:prSet/>
      <dgm:spPr/>
      <dgm:t>
        <a:bodyPr/>
        <a:lstStyle/>
        <a:p>
          <a:endParaRPr lang="en-US"/>
        </a:p>
      </dgm:t>
    </dgm:pt>
    <dgm:pt modelId="{2DA050A2-96F5-45B4-BD8C-7191D28578F1}" type="sibTrans" cxnId="{22BBF1DA-25EB-4C02-A1AE-342370F47095}">
      <dgm:prSet/>
      <dgm:spPr/>
      <dgm:t>
        <a:bodyPr/>
        <a:lstStyle/>
        <a:p>
          <a:endParaRPr lang="en-US"/>
        </a:p>
      </dgm:t>
    </dgm:pt>
    <dgm:pt modelId="{52075CD0-616D-41F2-A685-EE28A18F6AFD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Daljnje smanjenje administrativnog opterećenja za građane </a:t>
          </a:r>
        </a:p>
      </dgm:t>
    </dgm:pt>
    <dgm:pt modelId="{DB167320-76FE-401D-BCC6-DB61177A4F66}" type="parTrans" cxnId="{23082D61-16C6-4C17-BEC6-20B2A83F7BDD}">
      <dgm:prSet/>
      <dgm:spPr/>
      <dgm:t>
        <a:bodyPr/>
        <a:lstStyle/>
        <a:p>
          <a:endParaRPr lang="en-US"/>
        </a:p>
      </dgm:t>
    </dgm:pt>
    <dgm:pt modelId="{458E48A5-E1A1-4D53-84AD-6995713B9440}" type="sibTrans" cxnId="{23082D61-16C6-4C17-BEC6-20B2A83F7BDD}">
      <dgm:prSet/>
      <dgm:spPr/>
      <dgm:t>
        <a:bodyPr/>
        <a:lstStyle/>
        <a:p>
          <a:endParaRPr lang="en-US"/>
        </a:p>
      </dgm:t>
    </dgm:pt>
    <dgm:pt modelId="{43F5BDCD-DE1F-4918-A1B3-6712D067A9CE}">
      <dgm:prSet custT="1"/>
      <dgm:spPr/>
      <dgm:t>
        <a:bodyPr/>
        <a:lstStyle/>
        <a:p>
          <a:pPr rtl="0"/>
          <a:r>
            <a:rPr lang="hr-HR" sz="1000" dirty="0">
              <a:latin typeface="Calibri" panose="020F0502020204030204" pitchFamily="34" charset="0"/>
              <a:cs typeface="Calibri" panose="020F0502020204030204" pitchFamily="34" charset="0"/>
            </a:rPr>
            <a:t>Učinkovitija među-institucijska elektronička komunikacija  </a:t>
          </a:r>
        </a:p>
      </dgm:t>
    </dgm:pt>
    <dgm:pt modelId="{CECCC2FB-A208-4F5F-AF9D-43C9E13763EE}" type="parTrans" cxnId="{2C5D396E-C513-4715-A251-34464CE182DA}">
      <dgm:prSet/>
      <dgm:spPr/>
      <dgm:t>
        <a:bodyPr/>
        <a:lstStyle/>
        <a:p>
          <a:endParaRPr lang="en-US"/>
        </a:p>
      </dgm:t>
    </dgm:pt>
    <dgm:pt modelId="{6BD6F524-1B3A-4851-AACA-27DEA2AA32FB}" type="sibTrans" cxnId="{2C5D396E-C513-4715-A251-34464CE182DA}">
      <dgm:prSet/>
      <dgm:spPr/>
      <dgm:t>
        <a:bodyPr/>
        <a:lstStyle/>
        <a:p>
          <a:endParaRPr lang="en-US"/>
        </a:p>
      </dgm:t>
    </dgm:pt>
    <dgm:pt modelId="{E337E526-4C8E-4F57-8C03-5400BE620BED}" type="pres">
      <dgm:prSet presAssocID="{41D71829-E835-4866-B734-27219AF3967F}" presName="Name0" presStyleCnt="0">
        <dgm:presLayoutVars>
          <dgm:dir/>
          <dgm:resizeHandles val="exact"/>
        </dgm:presLayoutVars>
      </dgm:prSet>
      <dgm:spPr/>
    </dgm:pt>
    <dgm:pt modelId="{1C551688-891E-43B0-B854-0064D4E5E5CC}" type="pres">
      <dgm:prSet presAssocID="{41D71829-E835-4866-B734-27219AF3967F}" presName="arrow" presStyleLbl="bgShp" presStyleIdx="0" presStyleCnt="1"/>
      <dgm:spPr/>
    </dgm:pt>
    <dgm:pt modelId="{B263D573-90E7-40C1-81D7-FDAD556512B9}" type="pres">
      <dgm:prSet presAssocID="{41D71829-E835-4866-B734-27219AF3967F}" presName="points" presStyleCnt="0"/>
      <dgm:spPr/>
    </dgm:pt>
    <dgm:pt modelId="{CF3027C0-8806-4101-8ED9-C0EA8BCB4BC3}" type="pres">
      <dgm:prSet presAssocID="{0D47C66F-E2E1-4794-B60C-F268B1AAC59B}" presName="compositeA" presStyleCnt="0"/>
      <dgm:spPr/>
    </dgm:pt>
    <dgm:pt modelId="{51E58E30-7CB9-43F6-97CA-E4A86589BBD4}" type="pres">
      <dgm:prSet presAssocID="{0D47C66F-E2E1-4794-B60C-F268B1AAC59B}" presName="textA" presStyleLbl="revTx" presStyleIdx="0" presStyleCnt="7">
        <dgm:presLayoutVars>
          <dgm:bulletEnabled val="1"/>
        </dgm:presLayoutVars>
      </dgm:prSet>
      <dgm:spPr/>
    </dgm:pt>
    <dgm:pt modelId="{2BCF96D9-E772-497F-A5FF-F01CF472ED26}" type="pres">
      <dgm:prSet presAssocID="{0D47C66F-E2E1-4794-B60C-F268B1AAC59B}" presName="circleA" presStyleLbl="node1" presStyleIdx="0" presStyleCnt="7"/>
      <dgm:spPr/>
    </dgm:pt>
    <dgm:pt modelId="{23DBACFE-8455-40C0-8519-83C53F4CBF0B}" type="pres">
      <dgm:prSet presAssocID="{0D47C66F-E2E1-4794-B60C-F268B1AAC59B}" presName="spaceA" presStyleCnt="0"/>
      <dgm:spPr/>
    </dgm:pt>
    <dgm:pt modelId="{F6D38C05-8A98-4658-8325-507EFA5878CD}" type="pres">
      <dgm:prSet presAssocID="{56E5E248-A4AC-40B3-8A21-46CFE8858174}" presName="space" presStyleCnt="0"/>
      <dgm:spPr/>
    </dgm:pt>
    <dgm:pt modelId="{F0820DF2-005E-4941-A806-CDB88FE1AFF0}" type="pres">
      <dgm:prSet presAssocID="{59A65142-A5E8-4EE6-9AC5-47CD4662A159}" presName="compositeB" presStyleCnt="0"/>
      <dgm:spPr/>
    </dgm:pt>
    <dgm:pt modelId="{5373A431-AA45-442C-99D9-E6FC1EFC77A5}" type="pres">
      <dgm:prSet presAssocID="{59A65142-A5E8-4EE6-9AC5-47CD4662A159}" presName="textB" presStyleLbl="revTx" presStyleIdx="1" presStyleCnt="7">
        <dgm:presLayoutVars>
          <dgm:bulletEnabled val="1"/>
        </dgm:presLayoutVars>
      </dgm:prSet>
      <dgm:spPr/>
    </dgm:pt>
    <dgm:pt modelId="{96FF66AA-4CF5-4530-BEAC-D113CDE96C4B}" type="pres">
      <dgm:prSet presAssocID="{59A65142-A5E8-4EE6-9AC5-47CD4662A159}" presName="circleB" presStyleLbl="node1" presStyleIdx="1" presStyleCnt="7"/>
      <dgm:spPr/>
    </dgm:pt>
    <dgm:pt modelId="{6DAC9890-6A6C-4F9E-9A14-9FC767F86833}" type="pres">
      <dgm:prSet presAssocID="{59A65142-A5E8-4EE6-9AC5-47CD4662A159}" presName="spaceB" presStyleCnt="0"/>
      <dgm:spPr/>
    </dgm:pt>
    <dgm:pt modelId="{65549B81-8221-41A6-A0A8-08EB62703419}" type="pres">
      <dgm:prSet presAssocID="{99EC28DC-EE42-4721-A217-372B01DCAE27}" presName="space" presStyleCnt="0"/>
      <dgm:spPr/>
    </dgm:pt>
    <dgm:pt modelId="{B84AADD5-62EB-4356-AC62-43530900E36C}" type="pres">
      <dgm:prSet presAssocID="{C838A0EE-2434-4302-9129-D6E09BB450E3}" presName="compositeA" presStyleCnt="0"/>
      <dgm:spPr/>
    </dgm:pt>
    <dgm:pt modelId="{F801D7E2-CCB0-4CE0-8C15-1B2C27FA3DC7}" type="pres">
      <dgm:prSet presAssocID="{C838A0EE-2434-4302-9129-D6E09BB450E3}" presName="textA" presStyleLbl="revTx" presStyleIdx="2" presStyleCnt="7">
        <dgm:presLayoutVars>
          <dgm:bulletEnabled val="1"/>
        </dgm:presLayoutVars>
      </dgm:prSet>
      <dgm:spPr/>
    </dgm:pt>
    <dgm:pt modelId="{F6D584CC-E931-41C5-AE50-3BB303EC0D2B}" type="pres">
      <dgm:prSet presAssocID="{C838A0EE-2434-4302-9129-D6E09BB450E3}" presName="circleA" presStyleLbl="node1" presStyleIdx="2" presStyleCnt="7"/>
      <dgm:spPr/>
    </dgm:pt>
    <dgm:pt modelId="{69B34DAE-9EFD-4730-85F5-9C0473CB3A4F}" type="pres">
      <dgm:prSet presAssocID="{C838A0EE-2434-4302-9129-D6E09BB450E3}" presName="spaceA" presStyleCnt="0"/>
      <dgm:spPr/>
    </dgm:pt>
    <dgm:pt modelId="{623CC8E7-A0E1-4F2F-A652-BAE033BFE2C6}" type="pres">
      <dgm:prSet presAssocID="{6CB8B63A-D996-41DD-AD6B-903EF2F6436A}" presName="space" presStyleCnt="0"/>
      <dgm:spPr/>
    </dgm:pt>
    <dgm:pt modelId="{E46ADE09-7EDF-4577-B6FF-90F556470CA0}" type="pres">
      <dgm:prSet presAssocID="{C1266A02-90B1-430C-A41B-046B4C63A18D}" presName="compositeB" presStyleCnt="0"/>
      <dgm:spPr/>
    </dgm:pt>
    <dgm:pt modelId="{40CF6A8F-D1BF-4540-8A6C-280BDE496E4F}" type="pres">
      <dgm:prSet presAssocID="{C1266A02-90B1-430C-A41B-046B4C63A18D}" presName="textB" presStyleLbl="revTx" presStyleIdx="3" presStyleCnt="7">
        <dgm:presLayoutVars>
          <dgm:bulletEnabled val="1"/>
        </dgm:presLayoutVars>
      </dgm:prSet>
      <dgm:spPr/>
    </dgm:pt>
    <dgm:pt modelId="{5DB3CE39-32DE-48B0-BC5B-822CBBEA26E2}" type="pres">
      <dgm:prSet presAssocID="{C1266A02-90B1-430C-A41B-046B4C63A18D}" presName="circleB" presStyleLbl="node1" presStyleIdx="3" presStyleCnt="7"/>
      <dgm:spPr/>
    </dgm:pt>
    <dgm:pt modelId="{8DEBC5A8-92A8-46D5-93BD-4CE83BA16A94}" type="pres">
      <dgm:prSet presAssocID="{C1266A02-90B1-430C-A41B-046B4C63A18D}" presName="spaceB" presStyleCnt="0"/>
      <dgm:spPr/>
    </dgm:pt>
    <dgm:pt modelId="{D58B001E-582B-4793-B7B9-F27D23A40C29}" type="pres">
      <dgm:prSet presAssocID="{3A929C30-D30A-4EF9-A7F5-1B2B44BD8D3D}" presName="space" presStyleCnt="0"/>
      <dgm:spPr/>
    </dgm:pt>
    <dgm:pt modelId="{A11A8E34-953D-4490-A0AD-727AFBA82E94}" type="pres">
      <dgm:prSet presAssocID="{E7E3FCC2-6586-49F8-9F9F-559386380865}" presName="compositeA" presStyleCnt="0"/>
      <dgm:spPr/>
    </dgm:pt>
    <dgm:pt modelId="{498038E2-9CDB-4AEE-95E6-3EC688B371CB}" type="pres">
      <dgm:prSet presAssocID="{E7E3FCC2-6586-49F8-9F9F-559386380865}" presName="textA" presStyleLbl="revTx" presStyleIdx="4" presStyleCnt="7">
        <dgm:presLayoutVars>
          <dgm:bulletEnabled val="1"/>
        </dgm:presLayoutVars>
      </dgm:prSet>
      <dgm:spPr/>
    </dgm:pt>
    <dgm:pt modelId="{C084B1E9-4FB3-4F6E-8FF6-50C211340F1E}" type="pres">
      <dgm:prSet presAssocID="{E7E3FCC2-6586-49F8-9F9F-559386380865}" presName="circleA" presStyleLbl="node1" presStyleIdx="4" presStyleCnt="7"/>
      <dgm:spPr/>
    </dgm:pt>
    <dgm:pt modelId="{828120A3-1349-47CE-ADEE-56B95E944816}" type="pres">
      <dgm:prSet presAssocID="{E7E3FCC2-6586-49F8-9F9F-559386380865}" presName="spaceA" presStyleCnt="0"/>
      <dgm:spPr/>
    </dgm:pt>
    <dgm:pt modelId="{9E9F54E9-796F-4CDA-9930-A2A97709B341}" type="pres">
      <dgm:prSet presAssocID="{2DA050A2-96F5-45B4-BD8C-7191D28578F1}" presName="space" presStyleCnt="0"/>
      <dgm:spPr/>
    </dgm:pt>
    <dgm:pt modelId="{C9DC7E1C-93F1-4A36-BB45-30511E03AFA9}" type="pres">
      <dgm:prSet presAssocID="{52075CD0-616D-41F2-A685-EE28A18F6AFD}" presName="compositeB" presStyleCnt="0"/>
      <dgm:spPr/>
    </dgm:pt>
    <dgm:pt modelId="{87BF8C9E-24F0-4AD9-888F-3D474182BC60}" type="pres">
      <dgm:prSet presAssocID="{52075CD0-616D-41F2-A685-EE28A18F6AFD}" presName="textB" presStyleLbl="revTx" presStyleIdx="5" presStyleCnt="7">
        <dgm:presLayoutVars>
          <dgm:bulletEnabled val="1"/>
        </dgm:presLayoutVars>
      </dgm:prSet>
      <dgm:spPr/>
    </dgm:pt>
    <dgm:pt modelId="{91D8455B-6ED2-495A-B098-5AA522AAFD08}" type="pres">
      <dgm:prSet presAssocID="{52075CD0-616D-41F2-A685-EE28A18F6AFD}" presName="circleB" presStyleLbl="node1" presStyleIdx="5" presStyleCnt="7"/>
      <dgm:spPr/>
    </dgm:pt>
    <dgm:pt modelId="{3BDB5A3A-3E17-4BC4-A335-346675951CBD}" type="pres">
      <dgm:prSet presAssocID="{52075CD0-616D-41F2-A685-EE28A18F6AFD}" presName="spaceB" presStyleCnt="0"/>
      <dgm:spPr/>
    </dgm:pt>
    <dgm:pt modelId="{DBAF5380-89EA-4D6E-9E53-9E4C53C4C48F}" type="pres">
      <dgm:prSet presAssocID="{458E48A5-E1A1-4D53-84AD-6995713B9440}" presName="space" presStyleCnt="0"/>
      <dgm:spPr/>
    </dgm:pt>
    <dgm:pt modelId="{A7C15518-9C2A-447D-895B-F346900FCEC0}" type="pres">
      <dgm:prSet presAssocID="{43F5BDCD-DE1F-4918-A1B3-6712D067A9CE}" presName="compositeA" presStyleCnt="0"/>
      <dgm:spPr/>
    </dgm:pt>
    <dgm:pt modelId="{6DDC1EFC-02C9-412F-A88B-670270F9076B}" type="pres">
      <dgm:prSet presAssocID="{43F5BDCD-DE1F-4918-A1B3-6712D067A9CE}" presName="textA" presStyleLbl="revTx" presStyleIdx="6" presStyleCnt="7">
        <dgm:presLayoutVars>
          <dgm:bulletEnabled val="1"/>
        </dgm:presLayoutVars>
      </dgm:prSet>
      <dgm:spPr/>
    </dgm:pt>
    <dgm:pt modelId="{403ACAAA-F846-4DCE-9EBE-0B5CB7D22349}" type="pres">
      <dgm:prSet presAssocID="{43F5BDCD-DE1F-4918-A1B3-6712D067A9CE}" presName="circleA" presStyleLbl="node1" presStyleIdx="6" presStyleCnt="7"/>
      <dgm:spPr/>
    </dgm:pt>
    <dgm:pt modelId="{4F41AA6C-DFA9-40D9-970B-E6DCB7984D86}" type="pres">
      <dgm:prSet presAssocID="{43F5BDCD-DE1F-4918-A1B3-6712D067A9CE}" presName="spaceA" presStyleCnt="0"/>
      <dgm:spPr/>
    </dgm:pt>
  </dgm:ptLst>
  <dgm:cxnLst>
    <dgm:cxn modelId="{8C157904-96C2-4335-A76F-088A36B7523F}" srcId="{41D71829-E835-4866-B734-27219AF3967F}" destId="{0D47C66F-E2E1-4794-B60C-F268B1AAC59B}" srcOrd="0" destOrd="0" parTransId="{7F307B94-1A55-4132-AFDE-E883FB7FD3B2}" sibTransId="{56E5E248-A4AC-40B3-8A21-46CFE8858174}"/>
    <dgm:cxn modelId="{838E1C06-4EA5-42DD-B761-C366CC1D184B}" srcId="{41D71829-E835-4866-B734-27219AF3967F}" destId="{59A65142-A5E8-4EE6-9AC5-47CD4662A159}" srcOrd="1" destOrd="0" parTransId="{DEB7EE20-973A-4128-BA41-F3A716623249}" sibTransId="{99EC28DC-EE42-4721-A217-372B01DCAE27}"/>
    <dgm:cxn modelId="{8DCF1D1A-04EE-4118-8E1D-98CD4C556746}" srcId="{C1266A02-90B1-430C-A41B-046B4C63A18D}" destId="{BD933DC1-B525-4602-866B-C1073392F02A}" srcOrd="0" destOrd="0" parTransId="{8BD74FEF-7EDF-44B6-9B51-5D6D5A2A4ED9}" sibTransId="{94C5CE07-E773-4422-9C90-E9948734AAD9}"/>
    <dgm:cxn modelId="{76828823-0A44-46C7-A7D5-FAA4E9F0A169}" type="presOf" srcId="{C838A0EE-2434-4302-9129-D6E09BB450E3}" destId="{F801D7E2-CCB0-4CE0-8C15-1B2C27FA3DC7}" srcOrd="0" destOrd="0" presId="urn:microsoft.com/office/officeart/2005/8/layout/hProcess11"/>
    <dgm:cxn modelId="{EA5DEB23-1752-41D0-AB57-3641BD77A659}" type="presOf" srcId="{52075CD0-616D-41F2-A685-EE28A18F6AFD}" destId="{87BF8C9E-24F0-4AD9-888F-3D474182BC60}" srcOrd="0" destOrd="0" presId="urn:microsoft.com/office/officeart/2005/8/layout/hProcess11"/>
    <dgm:cxn modelId="{5969A425-2561-4581-98AB-5F5A9BB6F506}" type="presOf" srcId="{0FA16C35-F094-4F17-AF42-80F12E562426}" destId="{F801D7E2-CCB0-4CE0-8C15-1B2C27FA3DC7}" srcOrd="0" destOrd="2" presId="urn:microsoft.com/office/officeart/2005/8/layout/hProcess11"/>
    <dgm:cxn modelId="{7C5ACB2B-F0C2-4016-A801-A0072D4C354A}" type="presOf" srcId="{0D47C66F-E2E1-4794-B60C-F268B1AAC59B}" destId="{51E58E30-7CB9-43F6-97CA-E4A86589BBD4}" srcOrd="0" destOrd="0" presId="urn:microsoft.com/office/officeart/2005/8/layout/hProcess11"/>
    <dgm:cxn modelId="{4521EE2E-052B-46C3-9FF4-CE6945143AAE}" type="presOf" srcId="{E7E3FCC2-6586-49F8-9F9F-559386380865}" destId="{498038E2-9CDB-4AEE-95E6-3EC688B371CB}" srcOrd="0" destOrd="0" presId="urn:microsoft.com/office/officeart/2005/8/layout/hProcess11"/>
    <dgm:cxn modelId="{FABD023E-456B-40A7-B769-90B62D72D202}" srcId="{C838A0EE-2434-4302-9129-D6E09BB450E3}" destId="{B43589F9-E929-454E-914B-661095EBF737}" srcOrd="2" destOrd="0" parTransId="{CDDEF7E5-A409-44B6-A074-204C3F4F708F}" sibTransId="{C3F0F4AF-6525-44F0-8525-68596FD53ECD}"/>
    <dgm:cxn modelId="{23082D61-16C6-4C17-BEC6-20B2A83F7BDD}" srcId="{41D71829-E835-4866-B734-27219AF3967F}" destId="{52075CD0-616D-41F2-A685-EE28A18F6AFD}" srcOrd="5" destOrd="0" parTransId="{DB167320-76FE-401D-BCC6-DB61177A4F66}" sibTransId="{458E48A5-E1A1-4D53-84AD-6995713B9440}"/>
    <dgm:cxn modelId="{567CD942-29B1-4140-9734-1A6DFA370E68}" srcId="{41D71829-E835-4866-B734-27219AF3967F}" destId="{C1266A02-90B1-430C-A41B-046B4C63A18D}" srcOrd="3" destOrd="0" parTransId="{2476D6B6-74A8-4DB5-AFB1-4A7FDF6B271C}" sibTransId="{3A929C30-D30A-4EF9-A7F5-1B2B44BD8D3D}"/>
    <dgm:cxn modelId="{A6E12144-10EC-48BE-9DD0-81785A174D48}" srcId="{41D71829-E835-4866-B734-27219AF3967F}" destId="{C838A0EE-2434-4302-9129-D6E09BB450E3}" srcOrd="2" destOrd="0" parTransId="{3E211515-56AE-47AA-AAE4-B8EDFE88DE35}" sibTransId="{6CB8B63A-D996-41DD-AD6B-903EF2F6436A}"/>
    <dgm:cxn modelId="{D4D0E367-6D9A-4859-BBC3-B5783EA7EB6C}" type="presOf" srcId="{B43589F9-E929-454E-914B-661095EBF737}" destId="{F801D7E2-CCB0-4CE0-8C15-1B2C27FA3DC7}" srcOrd="0" destOrd="3" presId="urn:microsoft.com/office/officeart/2005/8/layout/hProcess11"/>
    <dgm:cxn modelId="{2F58806A-37DF-411A-9C40-9277EA822B5D}" type="presOf" srcId="{41D71829-E835-4866-B734-27219AF3967F}" destId="{E337E526-4C8E-4F57-8C03-5400BE620BED}" srcOrd="0" destOrd="0" presId="urn:microsoft.com/office/officeart/2005/8/layout/hProcess11"/>
    <dgm:cxn modelId="{2C5D396E-C513-4715-A251-34464CE182DA}" srcId="{41D71829-E835-4866-B734-27219AF3967F}" destId="{43F5BDCD-DE1F-4918-A1B3-6712D067A9CE}" srcOrd="6" destOrd="0" parTransId="{CECCC2FB-A208-4F5F-AF9D-43C9E13763EE}" sibTransId="{6BD6F524-1B3A-4851-AACA-27DEA2AA32FB}"/>
    <dgm:cxn modelId="{5C52BD53-563C-4891-BF92-5F82AC4095FF}" srcId="{C1266A02-90B1-430C-A41B-046B4C63A18D}" destId="{748210C8-5BF1-4AD3-A38C-4B0BC8324A22}" srcOrd="1" destOrd="0" parTransId="{BBDE81A2-70FB-4649-AAB5-B1BB944921A9}" sibTransId="{2790BEF6-9CCE-4D33-9936-FE809AAC53C6}"/>
    <dgm:cxn modelId="{8538548A-881D-492B-AA1C-4B2D50CEDD77}" type="presOf" srcId="{BD933DC1-B525-4602-866B-C1073392F02A}" destId="{40CF6A8F-D1BF-4540-8A6C-280BDE496E4F}" srcOrd="0" destOrd="1" presId="urn:microsoft.com/office/officeart/2005/8/layout/hProcess11"/>
    <dgm:cxn modelId="{7B9C6F90-1002-4AA6-9953-C78E671A29E8}" type="presOf" srcId="{4BA72ACB-DD85-412B-99C0-C4C5BBE2A93D}" destId="{F801D7E2-CCB0-4CE0-8C15-1B2C27FA3DC7}" srcOrd="0" destOrd="1" presId="urn:microsoft.com/office/officeart/2005/8/layout/hProcess11"/>
    <dgm:cxn modelId="{05C537AA-63E7-4C2E-9E4F-0DB57D98B367}" type="presOf" srcId="{748210C8-5BF1-4AD3-A38C-4B0BC8324A22}" destId="{40CF6A8F-D1BF-4540-8A6C-280BDE496E4F}" srcOrd="0" destOrd="2" presId="urn:microsoft.com/office/officeart/2005/8/layout/hProcess11"/>
    <dgm:cxn modelId="{ED1647AC-0672-471D-A889-371642544458}" srcId="{C838A0EE-2434-4302-9129-D6E09BB450E3}" destId="{0FA16C35-F094-4F17-AF42-80F12E562426}" srcOrd="1" destOrd="0" parTransId="{CE00753F-15EE-4C71-A84F-D63FC4C3E802}" sibTransId="{CCAFB099-9E30-46AF-9150-CDE856051AE2}"/>
    <dgm:cxn modelId="{CB7978BA-4E99-48E2-8116-97F1B05D2C2B}" type="presOf" srcId="{59A65142-A5E8-4EE6-9AC5-47CD4662A159}" destId="{5373A431-AA45-442C-99D9-E6FC1EFC77A5}" srcOrd="0" destOrd="0" presId="urn:microsoft.com/office/officeart/2005/8/layout/hProcess11"/>
    <dgm:cxn modelId="{4C00B3D4-B9EB-428E-8418-347EF95B933E}" type="presOf" srcId="{43F5BDCD-DE1F-4918-A1B3-6712D067A9CE}" destId="{6DDC1EFC-02C9-412F-A88B-670270F9076B}" srcOrd="0" destOrd="0" presId="urn:microsoft.com/office/officeart/2005/8/layout/hProcess11"/>
    <dgm:cxn modelId="{0BBBCCD7-5D19-409E-8ED0-63D0F64BEDD6}" type="presOf" srcId="{C1266A02-90B1-430C-A41B-046B4C63A18D}" destId="{40CF6A8F-D1BF-4540-8A6C-280BDE496E4F}" srcOrd="0" destOrd="0" presId="urn:microsoft.com/office/officeart/2005/8/layout/hProcess11"/>
    <dgm:cxn modelId="{22BBF1DA-25EB-4C02-A1AE-342370F47095}" srcId="{41D71829-E835-4866-B734-27219AF3967F}" destId="{E7E3FCC2-6586-49F8-9F9F-559386380865}" srcOrd="4" destOrd="0" parTransId="{17727D7C-ED28-4E20-BF12-ED8696C18584}" sibTransId="{2DA050A2-96F5-45B4-BD8C-7191D28578F1}"/>
    <dgm:cxn modelId="{8CDFCFFF-C2B1-4EC9-AA01-2F8906C75428}" srcId="{C838A0EE-2434-4302-9129-D6E09BB450E3}" destId="{4BA72ACB-DD85-412B-99C0-C4C5BBE2A93D}" srcOrd="0" destOrd="0" parTransId="{9D27945B-48FC-48C7-BB9A-4438A319ABEF}" sibTransId="{52FE25F3-FD38-4AE3-B120-3ED290E34954}"/>
    <dgm:cxn modelId="{E768B8C4-5AE2-435F-AF05-5122825C13A5}" type="presParOf" srcId="{E337E526-4C8E-4F57-8C03-5400BE620BED}" destId="{1C551688-891E-43B0-B854-0064D4E5E5CC}" srcOrd="0" destOrd="0" presId="urn:microsoft.com/office/officeart/2005/8/layout/hProcess11"/>
    <dgm:cxn modelId="{8EE5E7DB-1D19-485F-983F-EAB062C59E7D}" type="presParOf" srcId="{E337E526-4C8E-4F57-8C03-5400BE620BED}" destId="{B263D573-90E7-40C1-81D7-FDAD556512B9}" srcOrd="1" destOrd="0" presId="urn:microsoft.com/office/officeart/2005/8/layout/hProcess11"/>
    <dgm:cxn modelId="{E1C7B97E-C877-44B8-B450-45B483C391C4}" type="presParOf" srcId="{B263D573-90E7-40C1-81D7-FDAD556512B9}" destId="{CF3027C0-8806-4101-8ED9-C0EA8BCB4BC3}" srcOrd="0" destOrd="0" presId="urn:microsoft.com/office/officeart/2005/8/layout/hProcess11"/>
    <dgm:cxn modelId="{5221FEAE-4F4E-4852-BDC0-B5BDBA278AF3}" type="presParOf" srcId="{CF3027C0-8806-4101-8ED9-C0EA8BCB4BC3}" destId="{51E58E30-7CB9-43F6-97CA-E4A86589BBD4}" srcOrd="0" destOrd="0" presId="urn:microsoft.com/office/officeart/2005/8/layout/hProcess11"/>
    <dgm:cxn modelId="{F1CC4A72-8AD8-4D6F-8C22-C14BE31D7416}" type="presParOf" srcId="{CF3027C0-8806-4101-8ED9-C0EA8BCB4BC3}" destId="{2BCF96D9-E772-497F-A5FF-F01CF472ED26}" srcOrd="1" destOrd="0" presId="urn:microsoft.com/office/officeart/2005/8/layout/hProcess11"/>
    <dgm:cxn modelId="{F2F1D8FF-D37A-4AA0-949E-37F6D8B4F2A0}" type="presParOf" srcId="{CF3027C0-8806-4101-8ED9-C0EA8BCB4BC3}" destId="{23DBACFE-8455-40C0-8519-83C53F4CBF0B}" srcOrd="2" destOrd="0" presId="urn:microsoft.com/office/officeart/2005/8/layout/hProcess11"/>
    <dgm:cxn modelId="{9261CAC0-5C98-49FD-B87E-F82D1BB662E4}" type="presParOf" srcId="{B263D573-90E7-40C1-81D7-FDAD556512B9}" destId="{F6D38C05-8A98-4658-8325-507EFA5878CD}" srcOrd="1" destOrd="0" presId="urn:microsoft.com/office/officeart/2005/8/layout/hProcess11"/>
    <dgm:cxn modelId="{07EF4CB9-62F5-47A3-BDEF-EF254C13098C}" type="presParOf" srcId="{B263D573-90E7-40C1-81D7-FDAD556512B9}" destId="{F0820DF2-005E-4941-A806-CDB88FE1AFF0}" srcOrd="2" destOrd="0" presId="urn:microsoft.com/office/officeart/2005/8/layout/hProcess11"/>
    <dgm:cxn modelId="{B6929691-B7D6-4743-8521-F34CAE2A9DD8}" type="presParOf" srcId="{F0820DF2-005E-4941-A806-CDB88FE1AFF0}" destId="{5373A431-AA45-442C-99D9-E6FC1EFC77A5}" srcOrd="0" destOrd="0" presId="urn:microsoft.com/office/officeart/2005/8/layout/hProcess11"/>
    <dgm:cxn modelId="{E52B873A-D6FB-4D0F-953D-60CC4B41FB3E}" type="presParOf" srcId="{F0820DF2-005E-4941-A806-CDB88FE1AFF0}" destId="{96FF66AA-4CF5-4530-BEAC-D113CDE96C4B}" srcOrd="1" destOrd="0" presId="urn:microsoft.com/office/officeart/2005/8/layout/hProcess11"/>
    <dgm:cxn modelId="{9AB8D14D-D7DE-4C57-890F-397F58A15B95}" type="presParOf" srcId="{F0820DF2-005E-4941-A806-CDB88FE1AFF0}" destId="{6DAC9890-6A6C-4F9E-9A14-9FC767F86833}" srcOrd="2" destOrd="0" presId="urn:microsoft.com/office/officeart/2005/8/layout/hProcess11"/>
    <dgm:cxn modelId="{75617BD1-CE8E-4B36-80D1-CD2583598EC6}" type="presParOf" srcId="{B263D573-90E7-40C1-81D7-FDAD556512B9}" destId="{65549B81-8221-41A6-A0A8-08EB62703419}" srcOrd="3" destOrd="0" presId="urn:microsoft.com/office/officeart/2005/8/layout/hProcess11"/>
    <dgm:cxn modelId="{6E89D1C1-F94C-4C6E-8B5E-23AE85DC9ABB}" type="presParOf" srcId="{B263D573-90E7-40C1-81D7-FDAD556512B9}" destId="{B84AADD5-62EB-4356-AC62-43530900E36C}" srcOrd="4" destOrd="0" presId="urn:microsoft.com/office/officeart/2005/8/layout/hProcess11"/>
    <dgm:cxn modelId="{21E23E75-157F-4CCC-8857-74C602E8D56C}" type="presParOf" srcId="{B84AADD5-62EB-4356-AC62-43530900E36C}" destId="{F801D7E2-CCB0-4CE0-8C15-1B2C27FA3DC7}" srcOrd="0" destOrd="0" presId="urn:microsoft.com/office/officeart/2005/8/layout/hProcess11"/>
    <dgm:cxn modelId="{5F1B2B66-B466-46D9-9FA9-2F173F45EECA}" type="presParOf" srcId="{B84AADD5-62EB-4356-AC62-43530900E36C}" destId="{F6D584CC-E931-41C5-AE50-3BB303EC0D2B}" srcOrd="1" destOrd="0" presId="urn:microsoft.com/office/officeart/2005/8/layout/hProcess11"/>
    <dgm:cxn modelId="{93128953-4868-4505-9285-742FAF82628D}" type="presParOf" srcId="{B84AADD5-62EB-4356-AC62-43530900E36C}" destId="{69B34DAE-9EFD-4730-85F5-9C0473CB3A4F}" srcOrd="2" destOrd="0" presId="urn:microsoft.com/office/officeart/2005/8/layout/hProcess11"/>
    <dgm:cxn modelId="{7C823D35-0C95-4D8E-8E37-04FF4A33E9BD}" type="presParOf" srcId="{B263D573-90E7-40C1-81D7-FDAD556512B9}" destId="{623CC8E7-A0E1-4F2F-A652-BAE033BFE2C6}" srcOrd="5" destOrd="0" presId="urn:microsoft.com/office/officeart/2005/8/layout/hProcess11"/>
    <dgm:cxn modelId="{6E57493A-C7E5-4F05-89C6-7378100CC645}" type="presParOf" srcId="{B263D573-90E7-40C1-81D7-FDAD556512B9}" destId="{E46ADE09-7EDF-4577-B6FF-90F556470CA0}" srcOrd="6" destOrd="0" presId="urn:microsoft.com/office/officeart/2005/8/layout/hProcess11"/>
    <dgm:cxn modelId="{CD2BFDA1-DA33-4C9E-9924-861055032CF7}" type="presParOf" srcId="{E46ADE09-7EDF-4577-B6FF-90F556470CA0}" destId="{40CF6A8F-D1BF-4540-8A6C-280BDE496E4F}" srcOrd="0" destOrd="0" presId="urn:microsoft.com/office/officeart/2005/8/layout/hProcess11"/>
    <dgm:cxn modelId="{F2660206-8E6F-40DB-A629-9D5188604823}" type="presParOf" srcId="{E46ADE09-7EDF-4577-B6FF-90F556470CA0}" destId="{5DB3CE39-32DE-48B0-BC5B-822CBBEA26E2}" srcOrd="1" destOrd="0" presId="urn:microsoft.com/office/officeart/2005/8/layout/hProcess11"/>
    <dgm:cxn modelId="{CC5E43A2-1DF4-4B5A-B56F-A380F8361D5C}" type="presParOf" srcId="{E46ADE09-7EDF-4577-B6FF-90F556470CA0}" destId="{8DEBC5A8-92A8-46D5-93BD-4CE83BA16A94}" srcOrd="2" destOrd="0" presId="urn:microsoft.com/office/officeart/2005/8/layout/hProcess11"/>
    <dgm:cxn modelId="{81879035-1F2C-491E-BC35-6BEC58CA364F}" type="presParOf" srcId="{B263D573-90E7-40C1-81D7-FDAD556512B9}" destId="{D58B001E-582B-4793-B7B9-F27D23A40C29}" srcOrd="7" destOrd="0" presId="urn:microsoft.com/office/officeart/2005/8/layout/hProcess11"/>
    <dgm:cxn modelId="{6A47A36A-8A05-4347-B5AF-89327E1D8C44}" type="presParOf" srcId="{B263D573-90E7-40C1-81D7-FDAD556512B9}" destId="{A11A8E34-953D-4490-A0AD-727AFBA82E94}" srcOrd="8" destOrd="0" presId="urn:microsoft.com/office/officeart/2005/8/layout/hProcess11"/>
    <dgm:cxn modelId="{36EEB972-45A8-4571-BBD4-53473BDE825B}" type="presParOf" srcId="{A11A8E34-953D-4490-A0AD-727AFBA82E94}" destId="{498038E2-9CDB-4AEE-95E6-3EC688B371CB}" srcOrd="0" destOrd="0" presId="urn:microsoft.com/office/officeart/2005/8/layout/hProcess11"/>
    <dgm:cxn modelId="{1138939C-AA28-4745-AE40-D674073E0D7A}" type="presParOf" srcId="{A11A8E34-953D-4490-A0AD-727AFBA82E94}" destId="{C084B1E9-4FB3-4F6E-8FF6-50C211340F1E}" srcOrd="1" destOrd="0" presId="urn:microsoft.com/office/officeart/2005/8/layout/hProcess11"/>
    <dgm:cxn modelId="{F1B33A32-6B69-456E-B788-CE52BA6E1FC3}" type="presParOf" srcId="{A11A8E34-953D-4490-A0AD-727AFBA82E94}" destId="{828120A3-1349-47CE-ADEE-56B95E944816}" srcOrd="2" destOrd="0" presId="urn:microsoft.com/office/officeart/2005/8/layout/hProcess11"/>
    <dgm:cxn modelId="{6675424F-78E1-421B-AEA6-D73C5FF70C14}" type="presParOf" srcId="{B263D573-90E7-40C1-81D7-FDAD556512B9}" destId="{9E9F54E9-796F-4CDA-9930-A2A97709B341}" srcOrd="9" destOrd="0" presId="urn:microsoft.com/office/officeart/2005/8/layout/hProcess11"/>
    <dgm:cxn modelId="{6E62DBAD-453F-4646-8DC0-3556F92A07A9}" type="presParOf" srcId="{B263D573-90E7-40C1-81D7-FDAD556512B9}" destId="{C9DC7E1C-93F1-4A36-BB45-30511E03AFA9}" srcOrd="10" destOrd="0" presId="urn:microsoft.com/office/officeart/2005/8/layout/hProcess11"/>
    <dgm:cxn modelId="{A00E8A7E-5D03-40B1-9A05-4101C743FD51}" type="presParOf" srcId="{C9DC7E1C-93F1-4A36-BB45-30511E03AFA9}" destId="{87BF8C9E-24F0-4AD9-888F-3D474182BC60}" srcOrd="0" destOrd="0" presId="urn:microsoft.com/office/officeart/2005/8/layout/hProcess11"/>
    <dgm:cxn modelId="{65BC7EA3-6CD8-46E7-B9F4-475FDA455BB9}" type="presParOf" srcId="{C9DC7E1C-93F1-4A36-BB45-30511E03AFA9}" destId="{91D8455B-6ED2-495A-B098-5AA522AAFD08}" srcOrd="1" destOrd="0" presId="urn:microsoft.com/office/officeart/2005/8/layout/hProcess11"/>
    <dgm:cxn modelId="{4E9F7A7C-0E1E-47B1-844E-ACFA1DE3EC3C}" type="presParOf" srcId="{C9DC7E1C-93F1-4A36-BB45-30511E03AFA9}" destId="{3BDB5A3A-3E17-4BC4-A335-346675951CBD}" srcOrd="2" destOrd="0" presId="urn:microsoft.com/office/officeart/2005/8/layout/hProcess11"/>
    <dgm:cxn modelId="{A65DA578-DD59-4445-9C7B-6326A263557C}" type="presParOf" srcId="{B263D573-90E7-40C1-81D7-FDAD556512B9}" destId="{DBAF5380-89EA-4D6E-9E53-9E4C53C4C48F}" srcOrd="11" destOrd="0" presId="urn:microsoft.com/office/officeart/2005/8/layout/hProcess11"/>
    <dgm:cxn modelId="{90B903CA-57A3-4FED-BA0F-BF5AA16FE65C}" type="presParOf" srcId="{B263D573-90E7-40C1-81D7-FDAD556512B9}" destId="{A7C15518-9C2A-447D-895B-F346900FCEC0}" srcOrd="12" destOrd="0" presId="urn:microsoft.com/office/officeart/2005/8/layout/hProcess11"/>
    <dgm:cxn modelId="{FEF39A3D-21BB-4A71-8D9F-2CE3577EEA5F}" type="presParOf" srcId="{A7C15518-9C2A-447D-895B-F346900FCEC0}" destId="{6DDC1EFC-02C9-412F-A88B-670270F9076B}" srcOrd="0" destOrd="0" presId="urn:microsoft.com/office/officeart/2005/8/layout/hProcess11"/>
    <dgm:cxn modelId="{F467B958-C910-4C32-8560-864CAE059E24}" type="presParOf" srcId="{A7C15518-9C2A-447D-895B-F346900FCEC0}" destId="{403ACAAA-F846-4DCE-9EBE-0B5CB7D22349}" srcOrd="1" destOrd="0" presId="urn:microsoft.com/office/officeart/2005/8/layout/hProcess11"/>
    <dgm:cxn modelId="{F7506106-4F6C-4EFB-B0EC-A94BC659DB59}" type="presParOf" srcId="{A7C15518-9C2A-447D-895B-F346900FCEC0}" destId="{4F41AA6C-DFA9-40D9-970B-E6DCB7984D8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D1B46-1986-4F86-81FC-0DEA62340825}">
      <dsp:nvSpPr>
        <dsp:cNvPr id="0" name=""/>
        <dsp:cNvSpPr/>
      </dsp:nvSpPr>
      <dsp:spPr>
        <a:xfrm>
          <a:off x="0" y="43374"/>
          <a:ext cx="8101659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/>
            <a:t>Ožujak 2023 – izmjena Odluke o socijalnoj skrbi:</a:t>
          </a:r>
        </a:p>
      </dsp:txBody>
      <dsp:txXfrm>
        <a:off x="16392" y="59766"/>
        <a:ext cx="8068875" cy="303006"/>
      </dsp:txXfrm>
    </dsp:sp>
    <dsp:sp modelId="{27F94964-7582-426E-8A63-531810DA5B38}">
      <dsp:nvSpPr>
        <dsp:cNvPr id="0" name=""/>
        <dsp:cNvSpPr/>
      </dsp:nvSpPr>
      <dsp:spPr>
        <a:xfrm>
          <a:off x="0" y="379164"/>
          <a:ext cx="8101659" cy="565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228" tIns="17780" rIns="99568" bIns="17780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100" kern="1200"/>
            <a:t>povećanje cenzusa za ostvarivanje prava na novčanu naknadu umirovljenicima,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100" kern="1200"/>
            <a:t>uvođenje četvrte skupine umirovljenika uz postojeće tri 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100" kern="1200"/>
            <a:t>nova razrada iznosa pomoći unutar skupina</a:t>
          </a:r>
        </a:p>
      </dsp:txBody>
      <dsp:txXfrm>
        <a:off x="0" y="379164"/>
        <a:ext cx="8101659" cy="565110"/>
      </dsp:txXfrm>
    </dsp:sp>
    <dsp:sp modelId="{8AFF1697-0849-46E1-B732-112A9757DE81}">
      <dsp:nvSpPr>
        <dsp:cNvPr id="0" name=""/>
        <dsp:cNvSpPr/>
      </dsp:nvSpPr>
      <dsp:spPr>
        <a:xfrm>
          <a:off x="0" y="944274"/>
          <a:ext cx="8101659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/>
            <a:t>Ožujak 2024 – bez izmjene Odluke o socijalnoj skrbi </a:t>
          </a:r>
        </a:p>
      </dsp:txBody>
      <dsp:txXfrm>
        <a:off x="16392" y="960666"/>
        <a:ext cx="8068875" cy="303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659F2-AC65-4F86-AFD7-A79DA9CB6CB1}">
      <dsp:nvSpPr>
        <dsp:cNvPr id="0" name=""/>
        <dsp:cNvSpPr/>
      </dsp:nvSpPr>
      <dsp:spPr>
        <a:xfrm>
          <a:off x="804" y="164472"/>
          <a:ext cx="1066095" cy="10660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VELIKI BROJ PREDMETA</a:t>
          </a:r>
          <a:endParaRPr lang="en-US" sz="1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6930" y="320598"/>
        <a:ext cx="753843" cy="753843"/>
      </dsp:txXfrm>
    </dsp:sp>
    <dsp:sp modelId="{0244A0BB-5C03-4620-B5DC-503DB6E52377}">
      <dsp:nvSpPr>
        <dsp:cNvPr id="0" name=""/>
        <dsp:cNvSpPr/>
      </dsp:nvSpPr>
      <dsp:spPr>
        <a:xfrm>
          <a:off x="1153466" y="388352"/>
          <a:ext cx="618335" cy="618335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1235426" y="624803"/>
        <a:ext cx="454415" cy="145433"/>
      </dsp:txXfrm>
    </dsp:sp>
    <dsp:sp modelId="{14107F0E-1B58-476F-AB54-CFCE7065A84A}">
      <dsp:nvSpPr>
        <dsp:cNvPr id="0" name=""/>
        <dsp:cNvSpPr/>
      </dsp:nvSpPr>
      <dsp:spPr>
        <a:xfrm>
          <a:off x="1858368" y="164472"/>
          <a:ext cx="1066095" cy="10660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MALI BROJ DJELATNIKA</a:t>
          </a:r>
          <a:endParaRPr lang="en-US" sz="1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14494" y="320598"/>
        <a:ext cx="753843" cy="753843"/>
      </dsp:txXfrm>
    </dsp:sp>
    <dsp:sp modelId="{3BB83A5F-0D54-4388-BED0-91FCA73208F6}">
      <dsp:nvSpPr>
        <dsp:cNvPr id="0" name=""/>
        <dsp:cNvSpPr/>
      </dsp:nvSpPr>
      <dsp:spPr>
        <a:xfrm>
          <a:off x="3011030" y="388352"/>
          <a:ext cx="618335" cy="618335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3092990" y="515729"/>
        <a:ext cx="454415" cy="363581"/>
      </dsp:txXfrm>
    </dsp:sp>
    <dsp:sp modelId="{BDF2164E-F145-4EFC-A3AF-570892374525}">
      <dsp:nvSpPr>
        <dsp:cNvPr id="0" name=""/>
        <dsp:cNvSpPr/>
      </dsp:nvSpPr>
      <dsp:spPr>
        <a:xfrm>
          <a:off x="3715932" y="164472"/>
          <a:ext cx="1066095" cy="10660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SPORA OBRADA ZAHTJEVA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NEEFIKASNA KONTROLA PROVEDBE</a:t>
          </a:r>
          <a:endParaRPr lang="en-US" sz="1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72058" y="320598"/>
        <a:ext cx="753843" cy="753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EA734-662C-4573-9556-A0E3ADC655E6}">
      <dsp:nvSpPr>
        <dsp:cNvPr id="0" name=""/>
        <dsp:cNvSpPr/>
      </dsp:nvSpPr>
      <dsp:spPr>
        <a:xfrm>
          <a:off x="0" y="13927"/>
          <a:ext cx="8356472" cy="556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/>
            <a:t>2016.godine Gradski ured za socijalnu zaštitu, zdravstvo, branitelje i osobe s invaliditetom u suradnji s informatičkom kućom Apis it d.o.o. izrađuje web program – </a:t>
          </a:r>
          <a:r>
            <a:rPr lang="hr-HR" sz="1400" i="1" kern="1200"/>
            <a:t>Socijalni program </a:t>
          </a:r>
          <a:endParaRPr lang="hr-HR" sz="1400" kern="1200"/>
        </a:p>
      </dsp:txBody>
      <dsp:txXfrm>
        <a:off x="27187" y="41114"/>
        <a:ext cx="8302098" cy="5025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51688-891E-43B0-B854-0064D4E5E5CC}">
      <dsp:nvSpPr>
        <dsp:cNvPr id="0" name=""/>
        <dsp:cNvSpPr/>
      </dsp:nvSpPr>
      <dsp:spPr>
        <a:xfrm>
          <a:off x="0" y="1191214"/>
          <a:ext cx="10114798" cy="15882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E58E30-7CB9-43F6-97CA-E4A86589BBD4}">
      <dsp:nvSpPr>
        <dsp:cNvPr id="0" name=""/>
        <dsp:cNvSpPr/>
      </dsp:nvSpPr>
      <dsp:spPr>
        <a:xfrm>
          <a:off x="777" y="0"/>
          <a:ext cx="1246816" cy="158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8272" tIns="398272" rIns="398272" bIns="398272" numCol="1" spcCol="1270" anchor="b" anchorCtr="0">
          <a:noAutofit/>
        </a:bodyPr>
        <a:lstStyle/>
        <a:p>
          <a:pPr marL="0" lvl="0" indent="0" algn="ctr" defTabSz="2489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600" kern="1200"/>
        </a:p>
      </dsp:txBody>
      <dsp:txXfrm>
        <a:off x="777" y="0"/>
        <a:ext cx="1246816" cy="1588285"/>
      </dsp:txXfrm>
    </dsp:sp>
    <dsp:sp modelId="{2BCF96D9-E772-497F-A5FF-F01CF472ED26}">
      <dsp:nvSpPr>
        <dsp:cNvPr id="0" name=""/>
        <dsp:cNvSpPr/>
      </dsp:nvSpPr>
      <dsp:spPr>
        <a:xfrm>
          <a:off x="425650" y="1786821"/>
          <a:ext cx="397071" cy="397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73A431-AA45-442C-99D9-E6FC1EFC77A5}">
      <dsp:nvSpPr>
        <dsp:cNvPr id="0" name=""/>
        <dsp:cNvSpPr/>
      </dsp:nvSpPr>
      <dsp:spPr>
        <a:xfrm>
          <a:off x="1309935" y="2382428"/>
          <a:ext cx="1246816" cy="158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Unificiranost - sve vrste novčanih naknada i socijalnih usluga na jednoj platformi (Socijalni programi)</a:t>
          </a:r>
        </a:p>
      </dsp:txBody>
      <dsp:txXfrm>
        <a:off x="1309935" y="2382428"/>
        <a:ext cx="1246816" cy="1588285"/>
      </dsp:txXfrm>
    </dsp:sp>
    <dsp:sp modelId="{96FF66AA-4CF5-4530-BEAC-D113CDE96C4B}">
      <dsp:nvSpPr>
        <dsp:cNvPr id="0" name=""/>
        <dsp:cNvSpPr/>
      </dsp:nvSpPr>
      <dsp:spPr>
        <a:xfrm>
          <a:off x="1734808" y="1786821"/>
          <a:ext cx="397071" cy="397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1D7E2-CCB0-4CE0-8C15-1B2C27FA3DC7}">
      <dsp:nvSpPr>
        <dsp:cNvPr id="0" name=""/>
        <dsp:cNvSpPr/>
      </dsp:nvSpPr>
      <dsp:spPr>
        <a:xfrm>
          <a:off x="2619093" y="0"/>
          <a:ext cx="1246816" cy="158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1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Umrežavanje kao veći stupanj među-institucijske suradnje i koordinacije: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Povezivanje sa sustavom e-Građani – e-socijalna prava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Povezivanje sa </a:t>
          </a:r>
          <a:r>
            <a:rPr lang="hr-HR" sz="1000" kern="1200" dirty="0" err="1">
              <a:latin typeface="Calibri" panose="020F0502020204030204" pitchFamily="34" charset="0"/>
              <a:cs typeface="Calibri" panose="020F0502020204030204" pitchFamily="34" charset="0"/>
            </a:rPr>
            <a:t>SocSkrb</a:t>
          </a: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 aplikacijom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Povezivanje sa sustavom FINA-e</a:t>
          </a:r>
        </a:p>
      </dsp:txBody>
      <dsp:txXfrm>
        <a:off x="2619093" y="0"/>
        <a:ext cx="1246816" cy="1588285"/>
      </dsp:txXfrm>
    </dsp:sp>
    <dsp:sp modelId="{F6D584CC-E931-41C5-AE50-3BB303EC0D2B}">
      <dsp:nvSpPr>
        <dsp:cNvPr id="0" name=""/>
        <dsp:cNvSpPr/>
      </dsp:nvSpPr>
      <dsp:spPr>
        <a:xfrm>
          <a:off x="3043965" y="1786821"/>
          <a:ext cx="397071" cy="397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F6A8F-D1BF-4540-8A6C-280BDE496E4F}">
      <dsp:nvSpPr>
        <dsp:cNvPr id="0" name=""/>
        <dsp:cNvSpPr/>
      </dsp:nvSpPr>
      <dsp:spPr>
        <a:xfrm>
          <a:off x="3928250" y="2382428"/>
          <a:ext cx="1246816" cy="158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1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Digitalizacija prava na zdravstvenu zaštitu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Povezivanje sa sustavom HZZO-a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Online izdanje tiskanice za zdravstvenu zaštitu – zelena i digitalna tranzicija</a:t>
          </a:r>
        </a:p>
      </dsp:txBody>
      <dsp:txXfrm>
        <a:off x="3928250" y="2382428"/>
        <a:ext cx="1246816" cy="1588285"/>
      </dsp:txXfrm>
    </dsp:sp>
    <dsp:sp modelId="{5DB3CE39-32DE-48B0-BC5B-822CBBEA26E2}">
      <dsp:nvSpPr>
        <dsp:cNvPr id="0" name=""/>
        <dsp:cNvSpPr/>
      </dsp:nvSpPr>
      <dsp:spPr>
        <a:xfrm>
          <a:off x="4353123" y="1786821"/>
          <a:ext cx="397071" cy="397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8038E2-9CDB-4AEE-95E6-3EC688B371CB}">
      <dsp:nvSpPr>
        <dsp:cNvPr id="0" name=""/>
        <dsp:cNvSpPr/>
      </dsp:nvSpPr>
      <dsp:spPr>
        <a:xfrm>
          <a:off x="5237408" y="0"/>
          <a:ext cx="1246816" cy="158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Mogućnost hibridnog načina rada – na daljinu i u uredima</a:t>
          </a:r>
        </a:p>
      </dsp:txBody>
      <dsp:txXfrm>
        <a:off x="5237408" y="0"/>
        <a:ext cx="1246816" cy="1588285"/>
      </dsp:txXfrm>
    </dsp:sp>
    <dsp:sp modelId="{C084B1E9-4FB3-4F6E-8FF6-50C211340F1E}">
      <dsp:nvSpPr>
        <dsp:cNvPr id="0" name=""/>
        <dsp:cNvSpPr/>
      </dsp:nvSpPr>
      <dsp:spPr>
        <a:xfrm>
          <a:off x="5662281" y="1786821"/>
          <a:ext cx="397071" cy="397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F8C9E-24F0-4AD9-888F-3D474182BC60}">
      <dsp:nvSpPr>
        <dsp:cNvPr id="0" name=""/>
        <dsp:cNvSpPr/>
      </dsp:nvSpPr>
      <dsp:spPr>
        <a:xfrm>
          <a:off x="6546565" y="2382428"/>
          <a:ext cx="1246816" cy="158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Daljnje smanjenje administrativnog opterećenja za građane </a:t>
          </a:r>
        </a:p>
      </dsp:txBody>
      <dsp:txXfrm>
        <a:off x="6546565" y="2382428"/>
        <a:ext cx="1246816" cy="1588285"/>
      </dsp:txXfrm>
    </dsp:sp>
    <dsp:sp modelId="{91D8455B-6ED2-495A-B098-5AA522AAFD08}">
      <dsp:nvSpPr>
        <dsp:cNvPr id="0" name=""/>
        <dsp:cNvSpPr/>
      </dsp:nvSpPr>
      <dsp:spPr>
        <a:xfrm>
          <a:off x="6971438" y="1786821"/>
          <a:ext cx="397071" cy="397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DC1EFC-02C9-412F-A88B-670270F9076B}">
      <dsp:nvSpPr>
        <dsp:cNvPr id="0" name=""/>
        <dsp:cNvSpPr/>
      </dsp:nvSpPr>
      <dsp:spPr>
        <a:xfrm>
          <a:off x="7855723" y="0"/>
          <a:ext cx="1246816" cy="158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>
              <a:latin typeface="Calibri" panose="020F0502020204030204" pitchFamily="34" charset="0"/>
              <a:cs typeface="Calibri" panose="020F0502020204030204" pitchFamily="34" charset="0"/>
            </a:rPr>
            <a:t>Učinkovitija među-institucijska elektronička komunikacija  </a:t>
          </a:r>
        </a:p>
      </dsp:txBody>
      <dsp:txXfrm>
        <a:off x="7855723" y="0"/>
        <a:ext cx="1246816" cy="1588285"/>
      </dsp:txXfrm>
    </dsp:sp>
    <dsp:sp modelId="{403ACAAA-F846-4DCE-9EBE-0B5CB7D22349}">
      <dsp:nvSpPr>
        <dsp:cNvPr id="0" name=""/>
        <dsp:cNvSpPr/>
      </dsp:nvSpPr>
      <dsp:spPr>
        <a:xfrm>
          <a:off x="8280596" y="1786821"/>
          <a:ext cx="397071" cy="397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538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9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4167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3183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3921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154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91504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2117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265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5432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0892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143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14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370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48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208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6355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0092F23-BE43-4AF9-82C7-9B09FE0A7A74}" type="datetimeFigureOut">
              <a:rPr lang="hr-HR" smtClean="0"/>
              <a:t>26.9.2024.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926483-4580-4798-820D-1AC2052071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109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  <p:sldLayoutId id="2147484225" r:id="rId12"/>
    <p:sldLayoutId id="2147484226" r:id="rId13"/>
    <p:sldLayoutId id="2147484227" r:id="rId14"/>
    <p:sldLayoutId id="2147484228" r:id="rId15"/>
    <p:sldLayoutId id="2147484229" r:id="rId16"/>
    <p:sldLayoutId id="214748423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6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41085" y="1107830"/>
            <a:ext cx="9194726" cy="4262216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Digitalizacija sustava socijalne skrbi Grada Zagreba – postignuća i izazovi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534" y="465427"/>
            <a:ext cx="701101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2264637" y="1609329"/>
          <a:ext cx="8356472" cy="5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3177" y="2883877"/>
            <a:ext cx="8639392" cy="352443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9578" y="409619"/>
            <a:ext cx="707197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80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8078" y="880216"/>
            <a:ext cx="8034764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Karakteristike Socijalnog programa </a:t>
            </a:r>
          </a:p>
          <a:p>
            <a:endParaRPr lang="hr-HR" dirty="0"/>
          </a:p>
          <a:p>
            <a:endParaRPr lang="hr-HR" b="1" dirty="0"/>
          </a:p>
          <a:p>
            <a:r>
              <a:rPr lang="hr-HR" sz="1600" b="1" dirty="0">
                <a:latin typeface="Calibri" panose="020F0502020204030204" pitchFamily="34" charset="0"/>
                <a:cs typeface="Calibri" panose="020F0502020204030204" pitchFamily="34" charset="0"/>
              </a:rPr>
              <a:t>Prednosti </a:t>
            </a:r>
          </a:p>
          <a:p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Unos korisnika putem OIB-a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Automatsko povezivanje na MUP sustav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Automatsko urudžbiranje zahtjeva u Centrix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Automatska provjera uvjeta za ostvarivanje prava (prebivalište)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Automatsko povezivanje na EDIP sustav (Evidencija dohodaka i primitaka – Porezna uprava)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Automatska provjera uvjeta za ostvarivanje prava (prihod)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Automatsko kreiranje rješenja iz predloška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Skupni tisak i otprema rješenja kroz APIS </a:t>
            </a:r>
            <a:r>
              <a:rPr lang="hr-H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 d.o.o.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918" y="447363"/>
            <a:ext cx="707197" cy="8657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272" y="1313070"/>
            <a:ext cx="1512570" cy="143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526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6114" y="993963"/>
            <a:ext cx="808090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Karakteristike Socijalnog programa </a:t>
            </a:r>
          </a:p>
          <a:p>
            <a:endParaRPr lang="hr-H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r-H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600" b="1" dirty="0">
                <a:latin typeface="Calibri" panose="020F0502020204030204" pitchFamily="34" charset="0"/>
                <a:cs typeface="Calibri" panose="020F0502020204030204" pitchFamily="34" charset="0"/>
              </a:rPr>
              <a:t>Nedostaci</a:t>
            </a:r>
          </a:p>
          <a:p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Nepovezanost sa sustavom </a:t>
            </a:r>
            <a:r>
              <a:rPr lang="hr-H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SocSkrb</a:t>
            </a:r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Nepovezanost sa sustavom e-Matice (Osnovne i Srednje škole)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Nepovezanost sa sustavom ISSP (Visoka učilišta)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917" y="444139"/>
            <a:ext cx="707197" cy="86570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05" y="1654072"/>
            <a:ext cx="1444510" cy="136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0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3936" y="991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83816" y="927790"/>
            <a:ext cx="10018713" cy="1026622"/>
          </a:xfrm>
        </p:spPr>
        <p:txBody>
          <a:bodyPr>
            <a:normAutofit/>
          </a:bodyPr>
          <a:lstStyle/>
          <a:p>
            <a:r>
              <a:rPr lang="hr-HR" sz="1800" b="1" dirty="0">
                <a:latin typeface="Calibri" panose="020F0502020204030204" pitchFamily="34" charset="0"/>
                <a:cs typeface="Calibri" panose="020F0502020204030204" pitchFamily="34" charset="0"/>
              </a:rPr>
              <a:t>Smjernice za daljnji razvoj digitalizacije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67510"/>
              </p:ext>
            </p:extLst>
          </p:nvPr>
        </p:nvGraphicFramePr>
        <p:xfrm>
          <a:off x="1635774" y="2438399"/>
          <a:ext cx="10114798" cy="3970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5525" y="494937"/>
            <a:ext cx="707197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88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51760" y="2659764"/>
            <a:ext cx="69725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HVALA NA PAŽNJI! 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1815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21749" y="901020"/>
            <a:ext cx="93690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Grad Zagreb kao jedinica lokalne samouprave različitim socijalnim mjerama skrbi za sve svoje sugrađane, a posebice za djecu, osobe s invaliditetom te osobe starije životne dobi te se socijalna politika Grada temelji na pravednoj raspodjeli pomoći prema svim ugroženim skupinama stanovništva</a:t>
            </a:r>
          </a:p>
          <a:p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Sva prava propisana su Odlukom o socijalnoj skrbi (</a:t>
            </a:r>
            <a:r>
              <a:rPr 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Službeni glasnik Grada Zagreba 22/22, 29/22, 8/23, 30/23, 39/23 – pročišćeni tekst, 17/24 i 21/24)</a:t>
            </a:r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748" y="467077"/>
            <a:ext cx="702987" cy="86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412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34072" y="1335897"/>
            <a:ext cx="1890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Novčane naknade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9581" y="2216124"/>
            <a:ext cx="1043918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novčana naknada umirovljenicima,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novčana naknada za plaćanje premije dopunskoga zdravstvenog osiguranja korisnicima novčane naknade umirovljenicima,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novčana naknada korisnicima doplatka za pomoć i njegu i korisnicima osobne invalidnine,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novčana naknada korisnicima </a:t>
            </a:r>
            <a:r>
              <a:rPr lang="hr-H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inkluzivnog</a:t>
            </a: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 dodatka,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novčana naknada osobama kojima je priznato pravo na status roditelja njegovatelja ili status njegovatelja,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novčana naknada za osobne potrebe (džeparac) korisnicima doma za starije osobe,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novčana naknada korisnicima prava na nacionalnu naknadu za starije osobe,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novčana naknada korisnicima prava na doplatak za djecu,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naknada za troškove stanovanja,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novčana naknada hrvatskim braniteljima iz Domovinskog rata u povodu blagdana Uskrsa i Božića,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naknada za troškove stanovanja korisnicima prava na novčanu naknadu za nezaposlene hrvatske branitelje iz Domovinskog rata i članove njihovih obitelji</a:t>
            </a:r>
            <a:endParaRPr lang="hr-H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900" y="470190"/>
            <a:ext cx="701101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20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96698" y="1160970"/>
            <a:ext cx="9504484" cy="5262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7395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pomoć djeci u mliječnoj hrani,</a:t>
            </a:r>
          </a:p>
          <a:p>
            <a:pPr marL="747395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pomoć u obiteljskim paketima,</a:t>
            </a:r>
          </a:p>
          <a:p>
            <a:pPr marL="747395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ljetovanje,</a:t>
            </a:r>
          </a:p>
          <a:p>
            <a:pPr marL="747395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prehrana u pučkoj kuhinji,</a:t>
            </a:r>
          </a:p>
          <a:p>
            <a:pPr marL="747395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pravo na besplatnu godišnju pokaznu kartu ZET-a, i to pravo imaju:</a:t>
            </a:r>
          </a:p>
          <a:p>
            <a:pPr marL="1204595" lvl="1" indent="-1714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hr-HR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umirovljenici </a:t>
            </a:r>
            <a:r>
              <a:rPr lang="hr-HR" sz="1400" dirty="0">
                <a:latin typeface="Calibri" panose="020F0502020204030204" pitchFamily="34" charset="0"/>
                <a:cs typeface="Calibri" panose="020F0502020204030204" pitchFamily="34" charset="0"/>
              </a:rPr>
              <a:t>mlađi od 65 godina,</a:t>
            </a:r>
          </a:p>
          <a:p>
            <a:pPr marL="1204595" lvl="1" indent="-1714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hr-HR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korisnici zajamčene minimalne naknade potpuno nesposobni za rad,</a:t>
            </a:r>
          </a:p>
          <a:p>
            <a:pPr marL="1204595" lvl="1" indent="-1714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hr-HR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djeca s teškoćama u razvoju i nezaposlene osobe s invaliditetom,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pratitelji slijepe nezaposlene osobe,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osobe kojima je priznato pravo na status roditelja njegovatelja ili status njegovatelja,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osobe starije od 65 godina života,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dobrovoljni darivatelji krvi,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članovi obitelji smrtno stradalog, zatočenog ili nestalog hrvatskog branitelja iz Domovinskog rata,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pravo na besplatnu mjesečnu pokaznu kartu ZET-a žrtvama nasilja u obitelji,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pravo na besplatnu godišnju pokaznu kartu ZET-a učenicima i studentima,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pravo na besplatnu mjesečnu pokaznu kartu ZET-a nezaposlenim osobama,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smještaj,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pomoć u kući,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savjetovanje sa stručnom podrškom,</a:t>
            </a:r>
          </a:p>
          <a:p>
            <a:pPr marL="861695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podmirenje pogrebnih troškova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68323" y="789586"/>
            <a:ext cx="2161233" cy="375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indent="450215" algn="ctr">
              <a:lnSpc>
                <a:spcPct val="107000"/>
              </a:lnSpc>
            </a:pPr>
            <a:r>
              <a:rPr lang="hr-HR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Socijalne usluge</a:t>
            </a:r>
            <a:endParaRPr lang="hr-HR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853" y="367709"/>
            <a:ext cx="493819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758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/>
          <p:cNvSpPr/>
          <p:nvPr/>
        </p:nvSpPr>
        <p:spPr>
          <a:xfrm>
            <a:off x="2708031" y="1389184"/>
            <a:ext cx="4290646" cy="140676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Preko 10.000 upravnih predmeta godišnje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165" y="531175"/>
            <a:ext cx="493819" cy="609653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8229599" y="3138854"/>
            <a:ext cx="2892669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9 djelatnika </a:t>
            </a:r>
          </a:p>
        </p:txBody>
      </p:sp>
      <p:sp>
        <p:nvSpPr>
          <p:cNvPr id="6" name="Cloud 5"/>
          <p:cNvSpPr/>
          <p:nvPr/>
        </p:nvSpPr>
        <p:spPr>
          <a:xfrm>
            <a:off x="2286000" y="4202723"/>
            <a:ext cx="2910254" cy="152986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80 korisnika dnevno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0475" y="403147"/>
            <a:ext cx="707197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185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0286" y="642797"/>
            <a:ext cx="5094862" cy="59700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33004" y="304243"/>
            <a:ext cx="56294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Godišnji prikaz upravnih predmeta prema vrsti novčanih naknada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2748" y="467077"/>
            <a:ext cx="702987" cy="86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018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689" y="1921709"/>
            <a:ext cx="5499069" cy="32128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0771" y="632900"/>
            <a:ext cx="68945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Prikaz utjecaja promjene zakonskih odredbi na kretanje broja upravnih predmeta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2287232" y="5303952"/>
          <a:ext cx="8101659" cy="132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5765621" y="3244334"/>
            <a:ext cx="1847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hr-HR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17280" y="2606467"/>
            <a:ext cx="709300" cy="299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dirty="0"/>
          </a:p>
        </p:txBody>
      </p:sp>
      <p:sp>
        <p:nvSpPr>
          <p:cNvPr id="7" name="Rectangle 6"/>
          <p:cNvSpPr/>
          <p:nvPr/>
        </p:nvSpPr>
        <p:spPr>
          <a:xfrm>
            <a:off x="4939469" y="2666288"/>
            <a:ext cx="14869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800" dirty="0">
                <a:latin typeface="Calibri" panose="020F0502020204030204" pitchFamily="34" charset="0"/>
                <a:cs typeface="Calibri" panose="020F0502020204030204" pitchFamily="34" charset="0"/>
              </a:rPr>
              <a:t>5996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19402" y="4572000"/>
            <a:ext cx="6323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00" dirty="0">
                <a:latin typeface="Calibri" panose="020F0502020204030204" pitchFamily="34" charset="0"/>
                <a:cs typeface="Calibri" panose="020F0502020204030204" pitchFamily="34" charset="0"/>
              </a:rPr>
              <a:t>41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80035" y="369324"/>
            <a:ext cx="707197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75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1920" y="912696"/>
            <a:ext cx="7923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2024 – uvođenje nove novčane naknade – novčana naknada korisnicima </a:t>
            </a:r>
            <a:r>
              <a:rPr lang="hr-H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inkluzivnog</a:t>
            </a: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 dodatka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465" y="1822565"/>
            <a:ext cx="5499069" cy="321287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10800000" flipV="1">
            <a:off x="7511752" y="2332269"/>
            <a:ext cx="546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>
                <a:latin typeface="Calibri" panose="020F0502020204030204" pitchFamily="34" charset="0"/>
                <a:cs typeface="Calibri" panose="020F0502020204030204" pitchFamily="34" charset="0"/>
              </a:rPr>
              <a:t>900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468" y="649119"/>
            <a:ext cx="707197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522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4513" y="1261813"/>
            <a:ext cx="78475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Učestale promjene zakonskih odredbi dovode do povećanja broja predmeta</a:t>
            </a:r>
          </a:p>
          <a:p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Povećanje administrativnih poslova (donošenje rješenja, otprema) </a:t>
            </a:r>
          </a:p>
          <a:p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Obrada zahtjeva</a:t>
            </a:r>
          </a:p>
          <a:p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pPr algn="ctr"/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ctr"/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hr-H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Rješenje ??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7153" y="4949966"/>
            <a:ext cx="1682261" cy="10199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flipH="1">
            <a:off x="5256379" y="6135433"/>
            <a:ext cx="25438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600" dirty="0">
                <a:latin typeface="Calibri" panose="020F0502020204030204" pitchFamily="34" charset="0"/>
                <a:cs typeface="Calibri" panose="020F0502020204030204" pitchFamily="34" charset="0"/>
              </a:rPr>
              <a:t>Automatska obrada zahtjeva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3306" y="451088"/>
            <a:ext cx="707197" cy="865707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99398806"/>
              </p:ext>
            </p:extLst>
          </p:nvPr>
        </p:nvGraphicFramePr>
        <p:xfrm>
          <a:off x="4136868" y="2730690"/>
          <a:ext cx="4782832" cy="139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470231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1198</TotalTime>
  <Words>700</Words>
  <Application>Microsoft Office PowerPoint</Application>
  <PresentationFormat>Widescreen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Parallax</vt:lpstr>
      <vt:lpstr>Digitalizacija sustava socijalne skrbi Grada Zagreba – postignuća i izazovi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Smjernice za daljnji razvoj digitalizacije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DIGITALIZACIJA SUSTAVA SOCIJALNE SKRBI GRADA ZAGREBA – postignuća i izazovi</dc:title>
  <dc:creator>Martina Antolković</dc:creator>
  <cp:lastModifiedBy>Ana Gojanović-Rakić</cp:lastModifiedBy>
  <cp:revision>59</cp:revision>
  <dcterms:created xsi:type="dcterms:W3CDTF">2024-09-12T11:56:57Z</dcterms:created>
  <dcterms:modified xsi:type="dcterms:W3CDTF">2024-09-26T11:58:31Z</dcterms:modified>
</cp:coreProperties>
</file>